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  <p:sldMasterId id="2147483873" r:id="rId2"/>
    <p:sldMasterId id="2147483890" r:id="rId3"/>
    <p:sldMasterId id="2147483907" r:id="rId4"/>
    <p:sldMasterId id="2147483924" r:id="rId5"/>
  </p:sldMasterIdLst>
  <p:notesMasterIdLst>
    <p:notesMasterId r:id="rId18"/>
  </p:notesMasterIdLst>
  <p:sldIdLst>
    <p:sldId id="261" r:id="rId6"/>
    <p:sldId id="262" r:id="rId7"/>
    <p:sldId id="264" r:id="rId8"/>
    <p:sldId id="265" r:id="rId9"/>
    <p:sldId id="266" r:id="rId10"/>
    <p:sldId id="267" r:id="rId11"/>
    <p:sldId id="268" r:id="rId12"/>
    <p:sldId id="274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opping by Woods" id="{64B43124-99E6-4E5A-A68C-3CD7E98AA33D}">
          <p14:sldIdLst>
            <p14:sldId id="261"/>
            <p14:sldId id="262"/>
            <p14:sldId id="264"/>
            <p14:sldId id="265"/>
            <p14:sldId id="266"/>
            <p14:sldId id="267"/>
            <p14:sldId id="268"/>
            <p14:sldId id="274"/>
          </p14:sldIdLst>
        </p14:section>
        <p14:section name="Lo, the Winter is Past" id="{DCC7EB5B-00F8-482D-A5DB-7B32DEAA750E}">
          <p14:sldIdLst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beth Nofs" initials="EN" lastIdx="3" clrIdx="0">
    <p:extLst/>
  </p:cmAuthor>
  <p:cmAuthor id="2" name="Clair D" initials="CD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68" autoAdjust="0"/>
    <p:restoredTop sz="86355" autoAdjust="0"/>
  </p:normalViewPr>
  <p:slideViewPr>
    <p:cSldViewPr>
      <p:cViewPr varScale="1">
        <p:scale>
          <a:sx n="64" d="100"/>
          <a:sy n="64" d="100"/>
        </p:scale>
        <p:origin x="55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11-11T09:42:51.041" idx="1">
    <p:pos x="1133" y="3229"/>
    <p:text>Is this the date when the poem was published?</p:text>
    <p:extLst>
      <p:ext uri="{C676402C-5697-4E1C-873F-D02D1690AC5C}">
        <p15:threadingInfo xmlns:p15="http://schemas.microsoft.com/office/powerpoint/2012/main" timeZoneBias="300"/>
      </p:ext>
    </p:extLst>
  </p:cm>
  <p:cm authorId="2" dt="2013-11-11T17:33:43.892" idx="1">
    <p:pos x="10" y="10"/>
    <p:text>Yes it is. He wrote the poem in 1922 and published it in his volume New Hampshire in 1923.
http://en.wikipedia.org/wiki/Stopping_by_Woods_on_a_Snowy_Evening 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11-11T09:44:05.132" idx="2">
    <p:pos x="10" y="10"/>
    <p:text>Should the Sections have the same Themes?</p:text>
    <p:extLst>
      <p:ext uri="{C676402C-5697-4E1C-873F-D02D1690AC5C}">
        <p15:threadingInfo xmlns:p15="http://schemas.microsoft.com/office/powerpoint/2012/main" timeZoneBias="300"/>
      </p:ext>
    </p:extLst>
  </p:cm>
  <p:cm authorId="2" dt="2013-11-11T17:35:14.606" idx="2">
    <p:pos x="106" y="106"/>
    <p:text>No, they should each have their own Theme, IMHO. 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11-11T09:47:49.825" idx="3">
    <p:pos x="5472" y="864"/>
    <p:text>Is this the right picture?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364CC-B07F-480A-85C2-ED368874019E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8775-8057-4064-9087-2BDFCC985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32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8EEEC-3EB6-4B6E-9DF9-6D00A83834F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0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2655">
              <a:schemeClr val="tx1">
                <a:lumMod val="85000"/>
              </a:schemeClr>
            </a:gs>
            <a:gs pos="16000">
              <a:schemeClr val="bg1">
                <a:tint val="92000"/>
                <a:hueMod val="96000"/>
                <a:satMod val="128000"/>
                <a:lumMod val="114000"/>
              </a:schemeClr>
            </a:gs>
            <a:gs pos="52000">
              <a:schemeClr val="bg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7303245" cy="3329581"/>
          </a:xfrm>
        </p:spPr>
        <p:txBody>
          <a:bodyPr anchor="b"/>
          <a:lstStyle>
            <a:lvl1pPr>
              <a:defRPr sz="7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7303245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84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7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68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0795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53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58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84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462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309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16000">
              <a:schemeClr val="bg1">
                <a:tint val="92000"/>
                <a:hueMod val="96000"/>
                <a:satMod val="128000"/>
                <a:lumMod val="114000"/>
              </a:schemeClr>
            </a:gs>
            <a:gs pos="52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56275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62800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14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89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654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4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989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17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75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44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18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829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127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37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2733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6228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51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941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66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209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90908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5994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15529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830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81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251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0260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058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994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2416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96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33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544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13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101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9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23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670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15594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139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59920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453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71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309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9304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553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98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671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103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3321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805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316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784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3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65800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291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2751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3413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613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753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385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49489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181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714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7806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531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3960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9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99202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2618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148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3637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37117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993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7763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5034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224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2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2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21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  <p:sldLayoutId id="2147483869" r:id="rId21"/>
    <p:sldLayoutId id="2147483870" r:id="rId22"/>
    <p:sldLayoutId id="2147483871" r:id="rId23"/>
    <p:sldLayoutId id="2147483872" r:id="rId24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892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53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03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74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  <p:sldLayoutId id="2147483939" r:id="rId15"/>
    <p:sldLayoutId id="21474839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Stopping By Woods on a Snowy Evening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Frost</a:t>
            </a:r>
          </a:p>
          <a:p>
            <a:r>
              <a:rPr lang="en-US" dirty="0" smtClean="0"/>
              <a:t>1923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33400"/>
            <a:ext cx="2362200" cy="5669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507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For, Lo, the Winter is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1003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7200" dirty="0"/>
              <a:t>Winter</a:t>
            </a:r>
          </a:p>
        </p:txBody>
      </p:sp>
    </p:spTree>
    <p:extLst>
      <p:ext uri="{BB962C8B-B14F-4D97-AF65-F5344CB8AC3E}">
        <p14:creationId xmlns:p14="http://schemas.microsoft.com/office/powerpoint/2010/main" val="4088050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5000"/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Rain is Over and Gone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2" y="2160590"/>
            <a:ext cx="6045199" cy="4011610"/>
          </a:xfrm>
          <a:gradFill flip="none" rotWithShape="1">
            <a:gsLst>
              <a:gs pos="3100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marL="0" indent="0">
              <a:buNone/>
            </a:pPr>
            <a:r>
              <a:rPr lang="en-US" sz="7200" dirty="0"/>
              <a:t>Spring</a:t>
            </a:r>
          </a:p>
        </p:txBody>
      </p:sp>
    </p:spTree>
    <p:extLst>
      <p:ext uri="{BB962C8B-B14F-4D97-AF65-F5344CB8AC3E}">
        <p14:creationId xmlns:p14="http://schemas.microsoft.com/office/powerpoint/2010/main" val="46634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Flowers Appear on the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371600"/>
            <a:ext cx="6534150" cy="5105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Flowers Appear</a:t>
            </a:r>
          </a:p>
        </p:txBody>
      </p:sp>
    </p:spTree>
    <p:extLst>
      <p:ext uri="{BB962C8B-B14F-4D97-AF65-F5344CB8AC3E}">
        <p14:creationId xmlns:p14="http://schemas.microsoft.com/office/powerpoint/2010/main" val="138261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Whose woods these are I think I know.</a:t>
            </a:r>
            <a:br>
              <a:rPr lang="en-US" dirty="0" smtClean="0"/>
            </a:br>
            <a:r>
              <a:rPr lang="en-US" dirty="0" smtClean="0"/>
              <a:t>His house is in the village though;</a:t>
            </a:r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1" r="4191"/>
          <a:stretch/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4289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horse must think it queer</a:t>
            </a:r>
            <a:br>
              <a:rPr lang="en-US" dirty="0" smtClean="0"/>
            </a:br>
            <a:r>
              <a:rPr lang="en-US" dirty="0" smtClean="0"/>
              <a:t>To stop without a farmhouse near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595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Between the woods and frozen lake</a:t>
            </a:r>
            <a:br>
              <a:rPr lang="en-US" dirty="0" smtClean="0"/>
            </a:br>
            <a:r>
              <a:rPr lang="en-US" dirty="0" smtClean="0"/>
              <a:t>The darkest evening of the year.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46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gives his harness bells a shake</a:t>
            </a:r>
            <a:br>
              <a:rPr lang="en-US" dirty="0" smtClean="0"/>
            </a:br>
            <a:r>
              <a:rPr lang="en-US" dirty="0" smtClean="0"/>
              <a:t>To ask if there is some mistake.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7" b="10487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378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only other sound's the sweep</a:t>
            </a:r>
            <a:br>
              <a:rPr lang="en-US" dirty="0" smtClean="0"/>
            </a:br>
            <a:r>
              <a:rPr lang="en-US" dirty="0" smtClean="0"/>
              <a:t>Of easy wind and downy </a:t>
            </a:r>
            <a:r>
              <a:rPr lang="en-US" dirty="0" smtClean="0">
                <a:effectLst/>
              </a:rPr>
              <a:t>flake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51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55">
              <a:schemeClr val="tx1">
                <a:lumMod val="85000"/>
              </a:schemeClr>
            </a:gs>
            <a:gs pos="16000">
              <a:schemeClr val="bg1">
                <a:tint val="92000"/>
                <a:hueMod val="96000"/>
                <a:satMod val="128000"/>
                <a:lumMod val="114000"/>
              </a:schemeClr>
            </a:gs>
            <a:gs pos="52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woods are lovely, dark and deep.</a:t>
            </a:r>
            <a:br>
              <a:rPr lang="en-US" dirty="0" smtClean="0"/>
            </a:br>
            <a:r>
              <a:rPr lang="en-US" dirty="0" smtClean="0"/>
              <a:t>But I have promises to keep,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12" r="25712"/>
          <a:stretch/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14174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4941792" cy="4572000"/>
          </a:xfrm>
        </p:spPr>
        <p:txBody>
          <a:bodyPr/>
          <a:lstStyle/>
          <a:p>
            <a:r>
              <a:rPr lang="en-US" dirty="0" smtClean="0"/>
              <a:t>And miles to go before I sleep,</a:t>
            </a:r>
            <a:br>
              <a:rPr lang="en-US" dirty="0" smtClean="0"/>
            </a:br>
            <a:r>
              <a:rPr lang="en-US" dirty="0" smtClean="0"/>
              <a:t>And miles to go before I sleep.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1"/>
          <a:stretch/>
        </p:blipFill>
        <p:spPr>
          <a:xfrm>
            <a:off x="7162800" y="1143000"/>
            <a:ext cx="4191000" cy="5022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745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pattFill prst="dashDnDiag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 smtClean="0"/>
              <a:t>Song of Solomon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76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3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2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5.xml><?xml version="1.0" encoding="utf-8"?>
<a:theme xmlns:a="http://schemas.openxmlformats.org/drawingml/2006/main" name="3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rayscal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3023</TotalTime>
  <Words>89</Words>
  <Application>Microsoft Office PowerPoint</Application>
  <PresentationFormat>Widescreen</PresentationFormat>
  <Paragraphs>18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Calibri</vt:lpstr>
      <vt:lpstr>Century Gothic</vt:lpstr>
      <vt:lpstr>Trebuchet MS</vt:lpstr>
      <vt:lpstr>Wingdings 3</vt:lpstr>
      <vt:lpstr>Ion</vt:lpstr>
      <vt:lpstr>Facet</vt:lpstr>
      <vt:lpstr>1_Facet</vt:lpstr>
      <vt:lpstr>2_Facet</vt:lpstr>
      <vt:lpstr>3_Facet</vt:lpstr>
      <vt:lpstr>Stopping By Woods on a Snowy Evening</vt:lpstr>
      <vt:lpstr>Whose woods these are I think I know. His house is in the village though;</vt:lpstr>
      <vt:lpstr>My little horse must think it queer To stop without a farmhouse near</vt:lpstr>
      <vt:lpstr>Between the woods and frozen lake The darkest evening of the year.</vt:lpstr>
      <vt:lpstr>He gives his harness bells a shake To ask if there is some mistake.</vt:lpstr>
      <vt:lpstr>The only other sound's the sweep Of easy wind and downy flake.</vt:lpstr>
      <vt:lpstr>The woods are lovely, dark and deep. But I have promises to keep,</vt:lpstr>
      <vt:lpstr>And miles to go before I sleep, And miles to go before I sleep. </vt:lpstr>
      <vt:lpstr>Song of Solomon</vt:lpstr>
      <vt:lpstr>For, Lo, the Winter is Past</vt:lpstr>
      <vt:lpstr>The Rain is Over and Gone</vt:lpstr>
      <vt:lpstr>Flowers Appear on the Earth</vt:lpstr>
    </vt:vector>
  </TitlesOfParts>
  <Company>Comma Productions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eBeth</dc:creator>
  <cp:lastModifiedBy>Elizabeth Nofs</cp:lastModifiedBy>
  <cp:revision>67</cp:revision>
  <dcterms:created xsi:type="dcterms:W3CDTF">2011-11-16T14:02:36Z</dcterms:created>
  <dcterms:modified xsi:type="dcterms:W3CDTF">2013-11-13T12:46:21Z</dcterms:modified>
</cp:coreProperties>
</file>