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559" autoAdjust="0"/>
    <p:restoredTop sz="94434" autoAdjust="0"/>
  </p:normalViewPr>
  <p:slideViewPr>
    <p:cSldViewPr snapToGrid="0">
      <p:cViewPr varScale="1">
        <p:scale>
          <a:sx n="75" d="100"/>
          <a:sy n="75" d="100"/>
        </p:scale>
        <p:origin x="354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9FDE1-DD11-4F64-8C25-BEF355F8890B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EF920-1BFD-4449-9016-826646F1B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168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A0A3068B-A709-4371-94D2-FF01F0AAEF00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r>
              <a:rPr lang="en-US" dirty="0" smtClean="0"/>
              <a:t>Reach for the Stars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 marL="0" indent="0">
              <a:buNone/>
              <a:defRPr lang="en-US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1BD20-9027-4085-9310-49C4C46FB329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3E48E-0E94-4015-BC33-A5F24D298867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C652-5F30-4218-9E3E-939F078B0C17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</p:spPr>
        <p:txBody>
          <a:bodyPr vert="horz" lIns="45720" tIns="45720" rIns="45720" bIns="45720" rtlCol="0" anchor="ctr">
            <a:normAutofit/>
          </a:bodyPr>
          <a:lstStyle>
            <a:lvl1pPr marL="0" indent="0">
              <a:buNone/>
              <a:defRPr lang="en-US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A4CC8-3563-41AD-8AF1-9BDE89051412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AB657-8320-4E01-B73A-18DF3FC695D4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093B-FABD-4FBD-A9A0-4409EA17CC0F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CDF0-383F-4934-8FB0-2E50D7802902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A645F-FA9A-43FD-B765-98DC6FC7FA8D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5D678-6F33-4231-BE87-52AC586EDB6A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8FEA7-92DC-4396-8174-6B86AA2B632A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83EAFA33-4CA2-4F70-BA1E-6406E2ED172F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r>
              <a:rPr lang="en-US" dirty="0" smtClean="0"/>
              <a:t>Reach for the Stars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marL="742950" indent="-742950" algn="ctr">
              <a:buFont typeface="+mj-lt"/>
              <a:buAutoNum type="arabicPeriod"/>
              <a:defRPr sz="3600">
                <a:solidFill>
                  <a:srgbClr val="777777"/>
                </a:solidFill>
              </a:defRPr>
            </a:lvl1pPr>
          </a:lstStyle>
          <a:p>
            <a:fld id="{F6B6A066-F239-42E8-B190-68DE14A981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261872" y="1691322"/>
            <a:ext cx="8595360" cy="9144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237" y="5082857"/>
            <a:ext cx="1271629" cy="128016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52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rgbClr val="FFFF0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accent4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cmog.org/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Reach for the Stars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B3088-FCAD-4C47-9701-5939C8E893A9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726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built</a:t>
            </a:r>
            <a:r>
              <a:rPr lang="en-US" baseline="0" dirty="0" smtClean="0"/>
              <a:t> a shiny star ship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C652-5F30-4218-9E3E-939F078B0C17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</p:spPr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046" y="1828800"/>
            <a:ext cx="7420180" cy="4937125"/>
          </a:xfrm>
        </p:spPr>
      </p:pic>
    </p:spTree>
    <p:extLst>
      <p:ext uri="{BB962C8B-B14F-4D97-AF65-F5344CB8AC3E}">
        <p14:creationId xmlns:p14="http://schemas.microsoft.com/office/powerpoint/2010/main" val="1404598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Made of silicon and glass</a:t>
            </a:r>
            <a:endParaRPr lang="en-US" dirty="0"/>
          </a:p>
        </p:txBody>
      </p:sp>
      <p:pic>
        <p:nvPicPr>
          <p:cNvPr id="7" name="Content Placeholder 6">
            <a:hlinkClick r:id="rId2" tooltip="Click here to go to the Corning Museum of Glass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890" y="1828800"/>
            <a:ext cx="3481070" cy="435133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C652-5F30-4218-9E3E-939F078B0C17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</p:spPr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71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Little bits of code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904" y="1864184"/>
            <a:ext cx="6387153" cy="480753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C652-5F30-4218-9E3E-939F078B0C17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</p:spPr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675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a dozen lights that flash!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249" y="4469630"/>
            <a:ext cx="762000" cy="762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C652-5F30-4218-9E3E-939F078B0C17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</p:spPr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29" y="4469630"/>
            <a:ext cx="762000" cy="762000"/>
          </a:xfrm>
          <a:prstGeom prst="rect">
            <a:avLst/>
          </a:prstGeom>
        </p:spPr>
      </p:pic>
      <p:pic>
        <p:nvPicPr>
          <p:cNvPr id="9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757" y="3467099"/>
            <a:ext cx="762000" cy="762000"/>
          </a:xfrm>
          <a:prstGeom prst="rect">
            <a:avLst/>
          </a:prstGeom>
        </p:spPr>
      </p:pic>
      <p:pic>
        <p:nvPicPr>
          <p:cNvPr id="10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249" y="3467099"/>
            <a:ext cx="762000" cy="762000"/>
          </a:xfrm>
          <a:prstGeom prst="rect">
            <a:avLst/>
          </a:prstGeom>
        </p:spPr>
      </p:pic>
      <p:pic>
        <p:nvPicPr>
          <p:cNvPr id="11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364" y="2489929"/>
            <a:ext cx="762000" cy="762000"/>
          </a:xfrm>
          <a:prstGeom prst="rect">
            <a:avLst/>
          </a:prstGeom>
        </p:spPr>
      </p:pic>
      <p:pic>
        <p:nvPicPr>
          <p:cNvPr id="12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399" y="2944855"/>
            <a:ext cx="762000" cy="762000"/>
          </a:xfrm>
          <a:prstGeom prst="rect">
            <a:avLst/>
          </a:prstGeom>
        </p:spPr>
      </p:pic>
      <p:pic>
        <p:nvPicPr>
          <p:cNvPr id="13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328" y="2198210"/>
            <a:ext cx="76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582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0320"/>
            <a:ext cx="4589060" cy="46636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me and my machine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228" y="2133599"/>
            <a:ext cx="3048000" cy="153352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C652-5F30-4218-9E3E-939F078B0C17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</p:spPr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5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Eager to join the race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877" y="1828800"/>
            <a:ext cx="4431097" cy="435133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C652-5F30-4218-9E3E-939F078B0C17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</p:spPr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766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O, the things that we can</a:t>
            </a:r>
            <a:r>
              <a:rPr lang="en-US" baseline="0" dirty="0" smtClean="0"/>
              <a:t> explore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14" r="4212" b="9984"/>
          <a:stretch/>
        </p:blipFill>
        <p:spPr>
          <a:xfrm>
            <a:off x="2658533" y="2142698"/>
            <a:ext cx="6215258" cy="402950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C652-5F30-4218-9E3E-939F078B0C17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</p:spPr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333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we cruise through cyberspace!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744"/>
          <a:stretch/>
        </p:blipFill>
        <p:spPr>
          <a:xfrm>
            <a:off x="2100867" y="1828800"/>
            <a:ext cx="7158338" cy="50292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C652-5F30-4218-9E3E-939F078B0C17}" type="datetime4">
              <a:rPr lang="en-US" smtClean="0"/>
              <a:t>November 4,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Reach for the Stars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</p:spPr>
        <p:txBody>
          <a:bodyPr>
            <a:normAutofit lnSpcReduction="10000"/>
          </a:bodyPr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228" y="2133599"/>
            <a:ext cx="3048000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259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1312</TotalTime>
  <Words>104</Words>
  <Application>Microsoft Office PowerPoint</Application>
  <PresentationFormat>Widescreen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 2</vt:lpstr>
      <vt:lpstr>View</vt:lpstr>
      <vt:lpstr>Reach for the Stars</vt:lpstr>
      <vt:lpstr>I built a shiny star ship</vt:lpstr>
      <vt:lpstr>Made of silicon and glass</vt:lpstr>
      <vt:lpstr>Little bits of code</vt:lpstr>
      <vt:lpstr>And a dozen lights that flash!</vt:lpstr>
      <vt:lpstr>It’s me and my machine</vt:lpstr>
      <vt:lpstr>Eager to join the race</vt:lpstr>
      <vt:lpstr>O, the things that we can explore</vt:lpstr>
      <vt:lpstr>As we cruise through cyberspace!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Nofs</dc:creator>
  <cp:lastModifiedBy>Elizabeth Nofs</cp:lastModifiedBy>
  <cp:revision>23</cp:revision>
  <dcterms:created xsi:type="dcterms:W3CDTF">2013-11-04T14:23:46Z</dcterms:created>
  <dcterms:modified xsi:type="dcterms:W3CDTF">2013-11-05T12:16:31Z</dcterms:modified>
</cp:coreProperties>
</file>