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theme/theme2.xml" ContentType="application/vnd.openxmlformats-officedocument.theme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theme/theme3.xml" ContentType="application/vnd.openxmlformats-officedocument.theme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comments/comment1.xml" ContentType="application/vnd.openxmlformats-officedocument.presentationml.comments+xml"/>
  <Override PartName="/ppt/notesSlides/notesSlide1.xml" ContentType="application/vnd.openxmlformats-officedocument.presentationml.notesSlide+xml"/>
  <Override PartName="/ppt/theme/themeOverride1.xml" ContentType="application/vnd.openxmlformats-officedocument.themeOverride+xml"/>
  <Override PartName="/ppt/comments/comment2.xml" ContentType="application/vnd.openxmlformats-officedocument.presentationml.comments+xml"/>
  <Override PartName="/ppt/comments/comment3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48" r:id="rId1"/>
    <p:sldMasterId id="2147483890" r:id="rId2"/>
    <p:sldMasterId id="2147483907" r:id="rId3"/>
    <p:sldMasterId id="2147483924" r:id="rId4"/>
  </p:sldMasterIdLst>
  <p:notesMasterIdLst>
    <p:notesMasterId r:id="rId17"/>
  </p:notesMasterIdLst>
  <p:sldIdLst>
    <p:sldId id="261" r:id="rId5"/>
    <p:sldId id="262" r:id="rId6"/>
    <p:sldId id="264" r:id="rId7"/>
    <p:sldId id="265" r:id="rId8"/>
    <p:sldId id="266" r:id="rId9"/>
    <p:sldId id="267" r:id="rId10"/>
    <p:sldId id="268" r:id="rId11"/>
    <p:sldId id="274" r:id="rId12"/>
    <p:sldId id="270" r:id="rId13"/>
    <p:sldId id="271" r:id="rId14"/>
    <p:sldId id="272" r:id="rId15"/>
    <p:sldId id="273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topping by Woods" id="{64B43124-99E6-4E5A-A68C-3CD7E98AA33D}">
          <p14:sldIdLst>
            <p14:sldId id="261"/>
            <p14:sldId id="262"/>
            <p14:sldId id="264"/>
            <p14:sldId id="265"/>
            <p14:sldId id="266"/>
            <p14:sldId id="267"/>
            <p14:sldId id="268"/>
            <p14:sldId id="274"/>
          </p14:sldIdLst>
        </p14:section>
        <p14:section name="Lo, the Winter is Past" id="{DCC7EB5B-00F8-482D-A5DB-7B32DEAA750E}">
          <p14:sldIdLst>
            <p14:sldId id="270"/>
            <p14:sldId id="271"/>
            <p14:sldId id="272"/>
            <p14:sldId id="273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Elizabeth Nofs" initials="EN" lastIdx="3" clrIdx="0">
    <p:extLst/>
  </p:cmAuthor>
  <p:cmAuthor id="2" name="Clair D" initials="CD" lastIdx="2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5368" autoAdjust="0"/>
    <p:restoredTop sz="86355" autoAdjust="0"/>
  </p:normalViewPr>
  <p:slideViewPr>
    <p:cSldViewPr>
      <p:cViewPr varScale="1">
        <p:scale>
          <a:sx n="60" d="100"/>
          <a:sy n="60" d="100"/>
        </p:scale>
        <p:origin x="102" y="4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commentAuthors" Target="commentAuthors.xml"/><Relationship Id="rId3" Type="http://schemas.openxmlformats.org/officeDocument/2006/relationships/slideMaster" Target="slideMasters/slideMaster3.xml"/><Relationship Id="rId21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ableStyles" Target="tableStyle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3-11-11T09:42:51.041" idx="1">
    <p:pos x="1133" y="3229"/>
    <p:text>Is this the date when the poem was published?</p:text>
    <p:extLst>
      <p:ext uri="{C676402C-5697-4E1C-873F-D02D1690AC5C}">
        <p15:threadingInfo xmlns:p15="http://schemas.microsoft.com/office/powerpoint/2012/main" timeZoneBias="300"/>
      </p:ext>
    </p:extLst>
  </p:cm>
  <p:cm authorId="2" dt="2013-11-11T17:33:43.892" idx="1">
    <p:pos x="10" y="10"/>
    <p:text>Yes it is. He wrote the poem in 1922 and published it in his volume New Hampshire in 1923.
http://en.wikipedia.org/wiki/Stopping_by_Woods_on_a_Snowy_Evening </p:text>
  </p:cm>
</p:cmLst>
</file>

<file path=ppt/comments/comment2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3-11-11T09:44:05.132" idx="2">
    <p:pos x="10" y="10"/>
    <p:text>Should the Sections have the same Themes?</p:text>
    <p:extLst>
      <p:ext uri="{C676402C-5697-4E1C-873F-D02D1690AC5C}">
        <p15:threadingInfo xmlns:p15="http://schemas.microsoft.com/office/powerpoint/2012/main" timeZoneBias="300"/>
      </p:ext>
    </p:extLst>
  </p:cm>
  <p:cm authorId="2" dt="2013-11-11T17:35:14.606" idx="2">
    <p:pos x="106" y="106"/>
    <p:text>No, they should each have their own Theme, IMHO. </p:text>
  </p:cm>
</p:cmLst>
</file>

<file path=ppt/comments/comment3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3-11-11T09:47:49.825" idx="3">
    <p:pos x="5472" y="864"/>
    <p:text>Is this the right picture?</p:text>
    <p:extLst>
      <p:ext uri="{C676402C-5697-4E1C-873F-D02D1690AC5C}">
        <p15:threadingInfo xmlns:p15="http://schemas.microsoft.com/office/powerpoint/2012/main" timeZoneBias="300"/>
      </p:ext>
    </p:extLst>
  </p:cm>
</p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C9364CC-B07F-480A-85C2-ED368874019E}" type="datetimeFigureOut">
              <a:rPr lang="en-US" smtClean="0"/>
              <a:t>11/13/2013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5928775-8057-4064-9087-2BDFCC9851E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33295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A8EEEC-3EB6-4B6E-9DF9-6D00A83834FD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80081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gradFill>
          <a:gsLst>
            <a:gs pos="2655">
              <a:schemeClr val="tx1">
                <a:lumMod val="85000"/>
              </a:schemeClr>
            </a:gs>
            <a:gs pos="16000">
              <a:schemeClr val="bg1">
                <a:tint val="92000"/>
                <a:hueMod val="96000"/>
                <a:satMod val="128000"/>
                <a:lumMod val="114000"/>
              </a:schemeClr>
            </a:gs>
            <a:gs pos="52000">
              <a:schemeClr val="bg1"/>
            </a:gs>
          </a:gsLst>
          <a:path path="circle">
            <a:fillToRect l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7303245" cy="3329581"/>
          </a:xfrm>
        </p:spPr>
        <p:txBody>
          <a:bodyPr anchor="b"/>
          <a:lstStyle>
            <a:lvl1pPr>
              <a:defRPr sz="72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7303245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808442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25033-B472-4A58-99F9-31B033EB74E9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11/13/2013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862B8B-CE37-4932-86BD-C3D515085FE7}" type="slidenum">
              <a:rPr lang="en-US" smtClean="0">
                <a:solidFill>
                  <a:srgbClr val="549E39"/>
                </a:solidFill>
              </a:rPr>
              <a:pPr/>
              <a:t>‹#›</a:t>
            </a:fld>
            <a:endParaRPr lang="en-US" dirty="0">
              <a:solidFill>
                <a:srgbClr val="549E3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04776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25033-B472-4A58-99F9-31B033EB74E9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11/13/2013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862B8B-CE37-4932-86BD-C3D515085FE7}" type="slidenum">
              <a:rPr lang="en-US" smtClean="0">
                <a:solidFill>
                  <a:srgbClr val="549E39"/>
                </a:solidFill>
              </a:rPr>
              <a:pPr/>
              <a:t>‹#›</a:t>
            </a:fld>
            <a:endParaRPr lang="en-US" dirty="0">
              <a:solidFill>
                <a:srgbClr val="549E3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506835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>
          <a:xfrm>
            <a:off x="1930400" y="3771174"/>
            <a:ext cx="7279649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25033-B472-4A58-99F9-31B033EB74E9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11/13/2013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862B8B-CE37-4932-86BD-C3D515085FE7}" type="slidenum">
              <a:rPr lang="en-US" smtClean="0">
                <a:solidFill>
                  <a:srgbClr val="549E39"/>
                </a:solidFill>
              </a:rPr>
              <a:pPr/>
              <a:t>‹#›</a:t>
            </a:fld>
            <a:endParaRPr lang="en-US" dirty="0">
              <a:solidFill>
                <a:srgbClr val="549E39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37079503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25033-B472-4A58-99F9-31B033EB74E9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11/13/2013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862B8B-CE37-4932-86BD-C3D515085FE7}" type="slidenum">
              <a:rPr lang="en-US" smtClean="0">
                <a:solidFill>
                  <a:srgbClr val="549E39"/>
                </a:solidFill>
              </a:rPr>
              <a:pPr/>
              <a:t>‹#›</a:t>
            </a:fld>
            <a:endParaRPr lang="en-US" dirty="0">
              <a:solidFill>
                <a:srgbClr val="549E3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875322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25033-B472-4A58-99F9-31B033EB74E9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11/13/2013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862B8B-CE37-4932-86BD-C3D515085FE7}" type="slidenum">
              <a:rPr lang="en-US" smtClean="0">
                <a:solidFill>
                  <a:srgbClr val="549E39"/>
                </a:solidFill>
              </a:rPr>
              <a:pPr/>
              <a:t>‹#›</a:t>
            </a:fld>
            <a:endParaRPr lang="en-US" dirty="0">
              <a:solidFill>
                <a:srgbClr val="549E3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225820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25033-B472-4A58-99F9-31B033EB74E9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11/13/2013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862B8B-CE37-4932-86BD-C3D515085FE7}" type="slidenum">
              <a:rPr lang="en-US" smtClean="0">
                <a:solidFill>
                  <a:srgbClr val="549E39"/>
                </a:solidFill>
              </a:rPr>
              <a:pPr/>
              <a:t>‹#›</a:t>
            </a:fld>
            <a:endParaRPr lang="en-US" dirty="0">
              <a:solidFill>
                <a:srgbClr val="549E3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388489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8C4DC-5C29-4E90-9789-EBBE40FA71EF}" type="datetimeFigureOut">
              <a:rPr lang="en-US" smtClean="0"/>
              <a:t>11/13/2013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8A62FD-1821-431E-BFAA-4883232070C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346229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8C4DC-5C29-4E90-9789-EBBE40FA71EF}" type="datetimeFigureOut">
              <a:rPr lang="en-US" smtClean="0"/>
              <a:t>11/13/2013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8A62FD-1821-431E-BFAA-4883232070C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630917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Picture with Caption">
    <p:bg>
      <p:bgPr>
        <a:gradFill flip="none" rotWithShape="1">
          <a:gsLst>
            <a:gs pos="2655">
              <a:schemeClr val="tx1">
                <a:lumMod val="85000"/>
              </a:schemeClr>
            </a:gs>
            <a:gs pos="16000">
              <a:schemeClr val="bg1">
                <a:tint val="92000"/>
                <a:hueMod val="96000"/>
                <a:satMod val="128000"/>
                <a:lumMod val="114000"/>
              </a:schemeClr>
            </a:gs>
            <a:gs pos="52000">
              <a:schemeClr val="bg1"/>
            </a:gs>
          </a:gsLst>
          <a:path path="circle">
            <a:fillToRect l="100000" b="100000"/>
          </a:path>
          <a:tileRect t="-100000" r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208" y="1143000"/>
            <a:ext cx="5627592" cy="4572000"/>
          </a:xfrm>
        </p:spPr>
        <p:txBody>
          <a:bodyPr anchor="t" anchorCtr="0">
            <a:noAutofit/>
          </a:bodyPr>
          <a:lstStyle>
            <a:lvl1pPr algn="l">
              <a:lnSpc>
                <a:spcPct val="150000"/>
              </a:lnSpc>
              <a:spcAft>
                <a:spcPts val="600"/>
              </a:spcAft>
              <a:defRPr sz="3600" b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162800" y="1143000"/>
            <a:ext cx="4326244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821440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2_Picture with Caption">
    <p:bg>
      <p:bgPr>
        <a:gradFill flip="none" rotWithShape="1">
          <a:gsLst>
            <a:gs pos="2655">
              <a:schemeClr val="tx1">
                <a:lumMod val="85000"/>
              </a:schemeClr>
            </a:gs>
            <a:gs pos="20000">
              <a:schemeClr val="bg1">
                <a:tint val="92000"/>
                <a:hueMod val="96000"/>
                <a:satMod val="128000"/>
                <a:lumMod val="114000"/>
              </a:schemeClr>
            </a:gs>
            <a:gs pos="100000">
              <a:schemeClr val="bg1"/>
            </a:gs>
          </a:gsLst>
          <a:path path="circle">
            <a:fillToRect l="100000" b="100000"/>
          </a:path>
          <a:tileRect t="-100000" r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208" y="1143000"/>
            <a:ext cx="6465792" cy="4572000"/>
          </a:xfrm>
        </p:spPr>
        <p:txBody>
          <a:bodyPr anchor="t" anchorCtr="0">
            <a:noAutofit/>
          </a:bodyPr>
          <a:lstStyle>
            <a:lvl1pPr algn="l">
              <a:lnSpc>
                <a:spcPct val="150000"/>
              </a:lnSpc>
              <a:spcAft>
                <a:spcPts val="600"/>
              </a:spcAft>
              <a:defRPr sz="3200" b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653867" y="1143000"/>
            <a:ext cx="4326244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37896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8C4DC-5C29-4E90-9789-EBBE40FA71EF}" type="datetimeFigureOut">
              <a:rPr lang="en-US" smtClean="0"/>
              <a:t>11/13/2013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8A62FD-1821-431E-BFAA-4883232070C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706546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3_Picture with Caption">
    <p:bg>
      <p:bgPr>
        <a:gradFill flip="none" rotWithShape="1">
          <a:gsLst>
            <a:gs pos="2655">
              <a:schemeClr val="tx1">
                <a:lumMod val="85000"/>
              </a:schemeClr>
            </a:gs>
            <a:gs pos="20000">
              <a:schemeClr val="bg1">
                <a:tint val="92000"/>
                <a:hueMod val="96000"/>
                <a:satMod val="128000"/>
                <a:lumMod val="114000"/>
              </a:schemeClr>
            </a:gs>
            <a:gs pos="100000">
              <a:schemeClr val="bg1"/>
            </a:gs>
          </a:gsLst>
          <a:path path="circle">
            <a:fillToRect l="100000" b="100000"/>
          </a:path>
          <a:tileRect t="-100000" r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208" y="1143000"/>
            <a:ext cx="6465792" cy="4572000"/>
          </a:xfrm>
        </p:spPr>
        <p:txBody>
          <a:bodyPr anchor="t" anchorCtr="0">
            <a:noAutofit/>
          </a:bodyPr>
          <a:lstStyle>
            <a:lvl1pPr algn="l">
              <a:lnSpc>
                <a:spcPct val="150000"/>
              </a:lnSpc>
              <a:spcAft>
                <a:spcPts val="600"/>
              </a:spcAft>
              <a:defRPr sz="3200" b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653867" y="1143000"/>
            <a:ext cx="4326244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36476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4_Picture with Caption">
    <p:bg>
      <p:bgPr>
        <a:gradFill flip="none" rotWithShape="1">
          <a:gsLst>
            <a:gs pos="2655">
              <a:schemeClr val="tx1">
                <a:lumMod val="85000"/>
              </a:schemeClr>
            </a:gs>
            <a:gs pos="20000">
              <a:schemeClr val="bg1">
                <a:tint val="92000"/>
                <a:hueMod val="96000"/>
                <a:satMod val="128000"/>
                <a:lumMod val="114000"/>
              </a:schemeClr>
            </a:gs>
            <a:gs pos="100000">
              <a:schemeClr val="bg1"/>
            </a:gs>
          </a:gsLst>
          <a:path path="circle">
            <a:fillToRect l="100000" b="100000"/>
          </a:path>
          <a:tileRect t="-100000" r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208" y="1143000"/>
            <a:ext cx="6465792" cy="4572000"/>
          </a:xfrm>
        </p:spPr>
        <p:txBody>
          <a:bodyPr anchor="t" anchorCtr="0">
            <a:noAutofit/>
          </a:bodyPr>
          <a:lstStyle>
            <a:lvl1pPr algn="l">
              <a:lnSpc>
                <a:spcPct val="150000"/>
              </a:lnSpc>
              <a:spcAft>
                <a:spcPts val="600"/>
              </a:spcAft>
              <a:defRPr sz="3200" b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653867" y="1143000"/>
            <a:ext cx="4326244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398975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5_Picture with Caption">
    <p:bg>
      <p:bgPr>
        <a:gradFill flip="none" rotWithShape="1">
          <a:gsLst>
            <a:gs pos="2655">
              <a:schemeClr val="tx1">
                <a:lumMod val="85000"/>
              </a:schemeClr>
            </a:gs>
            <a:gs pos="20000">
              <a:schemeClr val="bg1">
                <a:tint val="92000"/>
                <a:hueMod val="96000"/>
                <a:satMod val="128000"/>
                <a:lumMod val="114000"/>
              </a:schemeClr>
            </a:gs>
            <a:gs pos="100000">
              <a:schemeClr val="bg1"/>
            </a:gs>
          </a:gsLst>
          <a:path path="circle">
            <a:fillToRect l="100000" b="100000"/>
          </a:path>
          <a:tileRect t="-100000" r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208" y="1143000"/>
            <a:ext cx="6465792" cy="4572000"/>
          </a:xfrm>
        </p:spPr>
        <p:txBody>
          <a:bodyPr anchor="t" anchorCtr="0">
            <a:noAutofit/>
          </a:bodyPr>
          <a:lstStyle>
            <a:lvl1pPr algn="l">
              <a:lnSpc>
                <a:spcPct val="150000"/>
              </a:lnSpc>
              <a:spcAft>
                <a:spcPts val="600"/>
              </a:spcAft>
              <a:defRPr sz="3200" b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653867" y="1143000"/>
            <a:ext cx="4326244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751735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6_Picture with Caption">
    <p:bg>
      <p:bgPr>
        <a:gradFill flip="none" rotWithShape="1">
          <a:gsLst>
            <a:gs pos="2655">
              <a:schemeClr val="tx1">
                <a:lumMod val="85000"/>
              </a:schemeClr>
            </a:gs>
            <a:gs pos="20000">
              <a:schemeClr val="bg1">
                <a:tint val="92000"/>
                <a:hueMod val="96000"/>
                <a:satMod val="128000"/>
                <a:lumMod val="114000"/>
              </a:schemeClr>
            </a:gs>
            <a:gs pos="100000">
              <a:schemeClr val="bg1"/>
            </a:gs>
          </a:gsLst>
          <a:path path="circle">
            <a:fillToRect l="100000" b="100000"/>
          </a:path>
          <a:tileRect t="-100000" r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208" y="1143000"/>
            <a:ext cx="6465792" cy="4572000"/>
          </a:xfrm>
        </p:spPr>
        <p:txBody>
          <a:bodyPr anchor="t" anchorCtr="0">
            <a:noAutofit/>
          </a:bodyPr>
          <a:lstStyle>
            <a:lvl1pPr algn="l">
              <a:lnSpc>
                <a:spcPct val="150000"/>
              </a:lnSpc>
              <a:spcAft>
                <a:spcPts val="600"/>
              </a:spcAft>
              <a:defRPr sz="3200" b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653867" y="1143000"/>
            <a:ext cx="4326244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487560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7_Picture with Caption">
    <p:bg>
      <p:bgPr>
        <a:gradFill flip="none" rotWithShape="1">
          <a:gsLst>
            <a:gs pos="2655">
              <a:schemeClr val="tx1">
                <a:lumMod val="85000"/>
              </a:schemeClr>
            </a:gs>
            <a:gs pos="20000">
              <a:schemeClr val="bg1">
                <a:tint val="92000"/>
                <a:hueMod val="96000"/>
                <a:satMod val="128000"/>
                <a:lumMod val="114000"/>
              </a:schemeClr>
            </a:gs>
            <a:gs pos="100000">
              <a:schemeClr val="bg1"/>
            </a:gs>
          </a:gsLst>
          <a:path path="circle">
            <a:fillToRect l="100000" b="100000"/>
          </a:path>
          <a:tileRect t="-100000" r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208" y="1143000"/>
            <a:ext cx="6465792" cy="4572000"/>
          </a:xfrm>
        </p:spPr>
        <p:txBody>
          <a:bodyPr anchor="t" anchorCtr="0">
            <a:noAutofit/>
          </a:bodyPr>
          <a:lstStyle>
            <a:lvl1pPr algn="l">
              <a:lnSpc>
                <a:spcPct val="150000"/>
              </a:lnSpc>
              <a:spcAft>
                <a:spcPts val="600"/>
              </a:spcAft>
              <a:defRPr sz="3200" b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653867" y="1143000"/>
            <a:ext cx="4326244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244402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25033-B472-4A58-99F9-31B033EB74E9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11/13/2013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862B8B-CE37-4932-86BD-C3D515085FE7}" type="slidenum">
              <a:rPr lang="en-US" smtClean="0">
                <a:solidFill>
                  <a:srgbClr val="549E39"/>
                </a:solidFill>
              </a:rPr>
              <a:pPr/>
              <a:t>‹#›</a:t>
            </a:fld>
            <a:endParaRPr lang="en-US" dirty="0">
              <a:solidFill>
                <a:srgbClr val="549E3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110584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25033-B472-4A58-99F9-31B033EB74E9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11/13/2013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862B8B-CE37-4932-86BD-C3D515085FE7}" type="slidenum">
              <a:rPr lang="en-US" smtClean="0">
                <a:solidFill>
                  <a:srgbClr val="549E39"/>
                </a:solidFill>
              </a:rPr>
              <a:pPr/>
              <a:t>‹#›</a:t>
            </a:fld>
            <a:endParaRPr lang="en-US" dirty="0">
              <a:solidFill>
                <a:srgbClr val="549E3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549946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25033-B472-4A58-99F9-31B033EB74E9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11/13/2013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862B8B-CE37-4932-86BD-C3D515085FE7}" type="slidenum">
              <a:rPr lang="en-US" smtClean="0">
                <a:solidFill>
                  <a:srgbClr val="549E39"/>
                </a:solidFill>
              </a:rPr>
              <a:pPr/>
              <a:t>‹#›</a:t>
            </a:fld>
            <a:endParaRPr lang="en-US" dirty="0">
              <a:solidFill>
                <a:srgbClr val="549E3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524160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25033-B472-4A58-99F9-31B033EB74E9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11/13/2013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862B8B-CE37-4932-86BD-C3D515085FE7}" type="slidenum">
              <a:rPr lang="en-US" smtClean="0">
                <a:solidFill>
                  <a:srgbClr val="549E39"/>
                </a:solidFill>
              </a:rPr>
              <a:pPr/>
              <a:t>‹#›</a:t>
            </a:fld>
            <a:endParaRPr lang="en-US" dirty="0">
              <a:solidFill>
                <a:srgbClr val="549E3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809639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25033-B472-4A58-99F9-31B033EB74E9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11/13/2013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862B8B-CE37-4932-86BD-C3D515085FE7}" type="slidenum">
              <a:rPr lang="en-US" smtClean="0">
                <a:solidFill>
                  <a:srgbClr val="549E39"/>
                </a:solidFill>
              </a:rPr>
              <a:pPr/>
              <a:t>‹#›</a:t>
            </a:fld>
            <a:endParaRPr lang="en-US" dirty="0">
              <a:solidFill>
                <a:srgbClr val="549E3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4033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8C4DC-5C29-4E90-9789-EBBE40FA71EF}" type="datetimeFigureOut">
              <a:rPr lang="en-US" smtClean="0"/>
              <a:t>11/13/2013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8A62FD-1821-431E-BFAA-4883232070C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1273364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25033-B472-4A58-99F9-31B033EB74E9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11/13/2013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862B8B-CE37-4932-86BD-C3D515085FE7}" type="slidenum">
              <a:rPr lang="en-US" smtClean="0">
                <a:solidFill>
                  <a:srgbClr val="549E39"/>
                </a:solidFill>
              </a:rPr>
              <a:pPr/>
              <a:t>‹#›</a:t>
            </a:fld>
            <a:endParaRPr lang="en-US" dirty="0">
              <a:solidFill>
                <a:srgbClr val="549E3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6554450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25033-B472-4A58-99F9-31B033EB74E9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11/13/2013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862B8B-CE37-4932-86BD-C3D515085FE7}" type="slidenum">
              <a:rPr lang="en-US" smtClean="0">
                <a:solidFill>
                  <a:srgbClr val="549E39"/>
                </a:solidFill>
              </a:rPr>
              <a:pPr/>
              <a:t>‹#›</a:t>
            </a:fld>
            <a:endParaRPr lang="en-US" dirty="0">
              <a:solidFill>
                <a:srgbClr val="549E3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271339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25033-B472-4A58-99F9-31B033EB74E9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11/13/2013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862B8B-CE37-4932-86BD-C3D515085FE7}" type="slidenum">
              <a:rPr lang="en-US" smtClean="0">
                <a:solidFill>
                  <a:srgbClr val="549E39"/>
                </a:solidFill>
              </a:rPr>
              <a:pPr/>
              <a:t>‹#›</a:t>
            </a:fld>
            <a:endParaRPr lang="en-US" dirty="0">
              <a:solidFill>
                <a:srgbClr val="549E3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6410118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25033-B472-4A58-99F9-31B033EB74E9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11/13/2013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862B8B-CE37-4932-86BD-C3D515085FE7}" type="slidenum">
              <a:rPr lang="en-US" smtClean="0">
                <a:solidFill>
                  <a:srgbClr val="549E39"/>
                </a:solidFill>
              </a:rPr>
              <a:pPr/>
              <a:t>‹#›</a:t>
            </a:fld>
            <a:endParaRPr lang="en-US" dirty="0">
              <a:solidFill>
                <a:srgbClr val="549E3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4599268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25033-B472-4A58-99F9-31B033EB74E9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11/13/2013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862B8B-CE37-4932-86BD-C3D515085FE7}" type="slidenum">
              <a:rPr lang="en-US" smtClean="0">
                <a:solidFill>
                  <a:srgbClr val="549E39"/>
                </a:solidFill>
              </a:rPr>
              <a:pPr/>
              <a:t>‹#›</a:t>
            </a:fld>
            <a:endParaRPr lang="en-US" dirty="0">
              <a:solidFill>
                <a:srgbClr val="549E3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5867080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25033-B472-4A58-99F9-31B033EB74E9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11/13/2013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862B8B-CE37-4932-86BD-C3D515085FE7}" type="slidenum">
              <a:rPr lang="en-US" smtClean="0">
                <a:solidFill>
                  <a:srgbClr val="549E39"/>
                </a:solidFill>
              </a:rPr>
              <a:pPr/>
              <a:t>‹#›</a:t>
            </a:fld>
            <a:endParaRPr lang="en-US" dirty="0">
              <a:solidFill>
                <a:srgbClr val="549E39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191559478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25033-B472-4A58-99F9-31B033EB74E9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11/13/2013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862B8B-CE37-4932-86BD-C3D515085FE7}" type="slidenum">
              <a:rPr lang="en-US" smtClean="0">
                <a:solidFill>
                  <a:srgbClr val="549E39"/>
                </a:solidFill>
              </a:rPr>
              <a:pPr/>
              <a:t>‹#›</a:t>
            </a:fld>
            <a:endParaRPr lang="en-US" dirty="0">
              <a:solidFill>
                <a:srgbClr val="549E3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3913937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25033-B472-4A58-99F9-31B033EB74E9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11/13/2013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862B8B-CE37-4932-86BD-C3D515085FE7}" type="slidenum">
              <a:rPr lang="en-US" smtClean="0">
                <a:solidFill>
                  <a:srgbClr val="549E39"/>
                </a:solidFill>
              </a:rPr>
              <a:pPr/>
              <a:t>‹#›</a:t>
            </a:fld>
            <a:endParaRPr lang="en-US" dirty="0">
              <a:solidFill>
                <a:srgbClr val="549E39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325992055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25033-B472-4A58-99F9-31B033EB74E9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11/13/2013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862B8B-CE37-4932-86BD-C3D515085FE7}" type="slidenum">
              <a:rPr lang="en-US" smtClean="0">
                <a:solidFill>
                  <a:srgbClr val="549E39"/>
                </a:solidFill>
              </a:rPr>
              <a:pPr/>
              <a:t>‹#›</a:t>
            </a:fld>
            <a:endParaRPr lang="en-US" dirty="0">
              <a:solidFill>
                <a:srgbClr val="549E3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4145391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25033-B472-4A58-99F9-31B033EB74E9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11/13/2013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862B8B-CE37-4932-86BD-C3D515085FE7}" type="slidenum">
              <a:rPr lang="en-US" smtClean="0">
                <a:solidFill>
                  <a:srgbClr val="549E39"/>
                </a:solidFill>
              </a:rPr>
              <a:pPr/>
              <a:t>‹#›</a:t>
            </a:fld>
            <a:endParaRPr lang="en-US" dirty="0">
              <a:solidFill>
                <a:srgbClr val="549E3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3871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8C4DC-5C29-4E90-9789-EBBE40FA71EF}" type="datetimeFigureOut">
              <a:rPr lang="en-US" smtClean="0"/>
              <a:t>11/13/2013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8A62FD-1821-431E-BFAA-4883232070C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5125143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25033-B472-4A58-99F9-31B033EB74E9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11/13/2013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862B8B-CE37-4932-86BD-C3D515085FE7}" type="slidenum">
              <a:rPr lang="en-US" smtClean="0">
                <a:solidFill>
                  <a:srgbClr val="549E39"/>
                </a:solidFill>
              </a:rPr>
              <a:pPr/>
              <a:t>‹#›</a:t>
            </a:fld>
            <a:endParaRPr lang="en-US" dirty="0">
              <a:solidFill>
                <a:srgbClr val="549E3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9930967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25033-B472-4A58-99F9-31B033EB74E9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11/13/2013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862B8B-CE37-4932-86BD-C3D515085FE7}" type="slidenum">
              <a:rPr lang="en-US" smtClean="0">
                <a:solidFill>
                  <a:srgbClr val="549E39"/>
                </a:solidFill>
              </a:rPr>
              <a:pPr/>
              <a:t>‹#›</a:t>
            </a:fld>
            <a:endParaRPr lang="en-US" dirty="0">
              <a:solidFill>
                <a:srgbClr val="549E3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4930409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25033-B472-4A58-99F9-31B033EB74E9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11/13/2013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862B8B-CE37-4932-86BD-C3D515085FE7}" type="slidenum">
              <a:rPr lang="en-US" smtClean="0">
                <a:solidFill>
                  <a:srgbClr val="549E39"/>
                </a:solidFill>
              </a:rPr>
              <a:pPr/>
              <a:t>‹#›</a:t>
            </a:fld>
            <a:endParaRPr lang="en-US" dirty="0">
              <a:solidFill>
                <a:srgbClr val="549E3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9455311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25033-B472-4A58-99F9-31B033EB74E9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11/13/2013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862B8B-CE37-4932-86BD-C3D515085FE7}" type="slidenum">
              <a:rPr lang="en-US" smtClean="0">
                <a:solidFill>
                  <a:srgbClr val="549E39"/>
                </a:solidFill>
              </a:rPr>
              <a:pPr/>
              <a:t>‹#›</a:t>
            </a:fld>
            <a:endParaRPr lang="en-US" dirty="0">
              <a:solidFill>
                <a:srgbClr val="549E3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66849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25033-B472-4A58-99F9-31B033EB74E9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11/13/2013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862B8B-CE37-4932-86BD-C3D515085FE7}" type="slidenum">
              <a:rPr lang="en-US" smtClean="0">
                <a:solidFill>
                  <a:srgbClr val="549E39"/>
                </a:solidFill>
              </a:rPr>
              <a:pPr/>
              <a:t>‹#›</a:t>
            </a:fld>
            <a:endParaRPr lang="en-US" dirty="0">
              <a:solidFill>
                <a:srgbClr val="549E3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2867144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25033-B472-4A58-99F9-31B033EB74E9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11/13/2013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862B8B-CE37-4932-86BD-C3D515085FE7}" type="slidenum">
              <a:rPr lang="en-US" smtClean="0">
                <a:solidFill>
                  <a:srgbClr val="549E39"/>
                </a:solidFill>
              </a:rPr>
              <a:pPr/>
              <a:t>‹#›</a:t>
            </a:fld>
            <a:endParaRPr lang="en-US" dirty="0">
              <a:solidFill>
                <a:srgbClr val="549E3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1510300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25033-B472-4A58-99F9-31B033EB74E9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11/13/2013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862B8B-CE37-4932-86BD-C3D515085FE7}" type="slidenum">
              <a:rPr lang="en-US" smtClean="0">
                <a:solidFill>
                  <a:srgbClr val="549E39"/>
                </a:solidFill>
              </a:rPr>
              <a:pPr/>
              <a:t>‹#›</a:t>
            </a:fld>
            <a:endParaRPr lang="en-US" dirty="0">
              <a:solidFill>
                <a:srgbClr val="549E3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6332199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25033-B472-4A58-99F9-31B033EB74E9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11/13/2013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862B8B-CE37-4932-86BD-C3D515085FE7}" type="slidenum">
              <a:rPr lang="en-US" smtClean="0">
                <a:solidFill>
                  <a:srgbClr val="549E39"/>
                </a:solidFill>
              </a:rPr>
              <a:pPr/>
              <a:t>‹#›</a:t>
            </a:fld>
            <a:endParaRPr lang="en-US" dirty="0">
              <a:solidFill>
                <a:srgbClr val="549E3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2480539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25033-B472-4A58-99F9-31B033EB74E9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11/13/2013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862B8B-CE37-4932-86BD-C3D515085FE7}" type="slidenum">
              <a:rPr lang="en-US" smtClean="0">
                <a:solidFill>
                  <a:srgbClr val="549E39"/>
                </a:solidFill>
              </a:rPr>
              <a:pPr/>
              <a:t>‹#›</a:t>
            </a:fld>
            <a:endParaRPr lang="en-US" dirty="0">
              <a:solidFill>
                <a:srgbClr val="549E3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9131620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25033-B472-4A58-99F9-31B033EB74E9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11/13/2013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862B8B-CE37-4932-86BD-C3D515085FE7}" type="slidenum">
              <a:rPr lang="en-US" smtClean="0">
                <a:solidFill>
                  <a:srgbClr val="549E39"/>
                </a:solidFill>
              </a:rPr>
              <a:pPr/>
              <a:t>‹#›</a:t>
            </a:fld>
            <a:endParaRPr lang="en-US" dirty="0">
              <a:solidFill>
                <a:srgbClr val="549E3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66784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8C4DC-5C29-4E90-9789-EBBE40FA71EF}" type="datetimeFigureOut">
              <a:rPr lang="en-US" smtClean="0"/>
              <a:t>11/13/2013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8A62FD-1821-431E-BFAA-4883232070C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382354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25033-B472-4A58-99F9-31B033EB74E9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11/13/2013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862B8B-CE37-4932-86BD-C3D515085FE7}" type="slidenum">
              <a:rPr lang="en-US" smtClean="0">
                <a:solidFill>
                  <a:srgbClr val="549E39"/>
                </a:solidFill>
              </a:rPr>
              <a:pPr/>
              <a:t>‹#›</a:t>
            </a:fld>
            <a:endParaRPr lang="en-US" dirty="0">
              <a:solidFill>
                <a:srgbClr val="549E3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503023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25033-B472-4A58-99F9-31B033EB74E9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11/13/2013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862B8B-CE37-4932-86BD-C3D515085FE7}" type="slidenum">
              <a:rPr lang="en-US" smtClean="0">
                <a:solidFill>
                  <a:srgbClr val="549E39"/>
                </a:solidFill>
              </a:rPr>
              <a:pPr/>
              <a:t>‹#›</a:t>
            </a:fld>
            <a:endParaRPr lang="en-US" dirty="0">
              <a:solidFill>
                <a:srgbClr val="549E39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686580054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25033-B472-4A58-99F9-31B033EB74E9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11/13/2013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862B8B-CE37-4932-86BD-C3D515085FE7}" type="slidenum">
              <a:rPr lang="en-US" smtClean="0">
                <a:solidFill>
                  <a:srgbClr val="549E39"/>
                </a:solidFill>
              </a:rPr>
              <a:pPr/>
              <a:t>‹#›</a:t>
            </a:fld>
            <a:endParaRPr lang="en-US" dirty="0">
              <a:solidFill>
                <a:srgbClr val="549E3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4329110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25033-B472-4A58-99F9-31B033EB74E9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11/13/2013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862B8B-CE37-4932-86BD-C3D515085FE7}" type="slidenum">
              <a:rPr lang="en-US" smtClean="0">
                <a:solidFill>
                  <a:srgbClr val="549E39"/>
                </a:solidFill>
              </a:rPr>
              <a:pPr/>
              <a:t>‹#›</a:t>
            </a:fld>
            <a:endParaRPr lang="en-US" dirty="0">
              <a:solidFill>
                <a:srgbClr val="549E39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032751648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25033-B472-4A58-99F9-31B033EB74E9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11/13/2013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862B8B-CE37-4932-86BD-C3D515085FE7}" type="slidenum">
              <a:rPr lang="en-US" smtClean="0">
                <a:solidFill>
                  <a:srgbClr val="549E39"/>
                </a:solidFill>
              </a:rPr>
              <a:pPr/>
              <a:t>‹#›</a:t>
            </a:fld>
            <a:endParaRPr lang="en-US" dirty="0">
              <a:solidFill>
                <a:srgbClr val="549E3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2461370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25033-B472-4A58-99F9-31B033EB74E9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11/13/2013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862B8B-CE37-4932-86BD-C3D515085FE7}" type="slidenum">
              <a:rPr lang="en-US" smtClean="0">
                <a:solidFill>
                  <a:srgbClr val="549E39"/>
                </a:solidFill>
              </a:rPr>
              <a:pPr/>
              <a:t>‹#›</a:t>
            </a:fld>
            <a:endParaRPr lang="en-US" dirty="0">
              <a:solidFill>
                <a:srgbClr val="549E3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0575372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25033-B472-4A58-99F9-31B033EB74E9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11/13/2013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862B8B-CE37-4932-86BD-C3D515085FE7}" type="slidenum">
              <a:rPr lang="en-US" smtClean="0">
                <a:solidFill>
                  <a:srgbClr val="549E39"/>
                </a:solidFill>
              </a:rPr>
              <a:pPr/>
              <a:t>‹#›</a:t>
            </a:fld>
            <a:endParaRPr lang="en-US" dirty="0">
              <a:solidFill>
                <a:srgbClr val="549E3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8138554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25033-B472-4A58-99F9-31B033EB74E9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11/13/2013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862B8B-CE37-4932-86BD-C3D515085FE7}" type="slidenum">
              <a:rPr lang="en-US" smtClean="0">
                <a:solidFill>
                  <a:srgbClr val="549E39"/>
                </a:solidFill>
              </a:rPr>
              <a:pPr/>
              <a:t>‹#›</a:t>
            </a:fld>
            <a:endParaRPr lang="en-US" dirty="0">
              <a:solidFill>
                <a:srgbClr val="549E3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4494899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25033-B472-4A58-99F9-31B033EB74E9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11/13/2013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862B8B-CE37-4932-86BD-C3D515085FE7}" type="slidenum">
              <a:rPr lang="en-US" smtClean="0">
                <a:solidFill>
                  <a:srgbClr val="549E39"/>
                </a:solidFill>
              </a:rPr>
              <a:pPr/>
              <a:t>‹#›</a:t>
            </a:fld>
            <a:endParaRPr lang="en-US" dirty="0">
              <a:solidFill>
                <a:srgbClr val="549E3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118184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25033-B472-4A58-99F9-31B033EB74E9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11/13/2013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862B8B-CE37-4932-86BD-C3D515085FE7}" type="slidenum">
              <a:rPr lang="en-US" smtClean="0">
                <a:solidFill>
                  <a:srgbClr val="549E39"/>
                </a:solidFill>
              </a:rPr>
              <a:pPr/>
              <a:t>‹#›</a:t>
            </a:fld>
            <a:endParaRPr lang="en-US" dirty="0">
              <a:solidFill>
                <a:srgbClr val="549E3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87714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8C4DC-5C29-4E90-9789-EBBE40FA71EF}" type="datetimeFigureOut">
              <a:rPr lang="en-US" smtClean="0"/>
              <a:t>11/13/2013</a:t>
            </a:fld>
            <a:endParaRPr 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8A62FD-1821-431E-BFAA-4883232070C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079836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25033-B472-4A58-99F9-31B033EB74E9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11/13/2013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862B8B-CE37-4932-86BD-C3D515085FE7}" type="slidenum">
              <a:rPr lang="en-US" smtClean="0">
                <a:solidFill>
                  <a:srgbClr val="549E39"/>
                </a:solidFill>
              </a:rPr>
              <a:pPr/>
              <a:t>‹#›</a:t>
            </a:fld>
            <a:endParaRPr lang="en-US" dirty="0">
              <a:solidFill>
                <a:srgbClr val="549E3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778063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25033-B472-4A58-99F9-31B033EB74E9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11/13/2013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862B8B-CE37-4932-86BD-C3D515085FE7}" type="slidenum">
              <a:rPr lang="en-US" smtClean="0">
                <a:solidFill>
                  <a:srgbClr val="549E39"/>
                </a:solidFill>
              </a:rPr>
              <a:pPr/>
              <a:t>‹#›</a:t>
            </a:fld>
            <a:endParaRPr lang="en-US" dirty="0">
              <a:solidFill>
                <a:srgbClr val="549E3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0753131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25033-B472-4A58-99F9-31B033EB74E9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11/13/2013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862B8B-CE37-4932-86BD-C3D515085FE7}" type="slidenum">
              <a:rPr lang="en-US" smtClean="0">
                <a:solidFill>
                  <a:srgbClr val="549E39"/>
                </a:solidFill>
              </a:rPr>
              <a:pPr/>
              <a:t>‹#›</a:t>
            </a:fld>
            <a:endParaRPr lang="en-US" dirty="0">
              <a:solidFill>
                <a:srgbClr val="549E3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0396056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25033-B472-4A58-99F9-31B033EB74E9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11/13/2013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862B8B-CE37-4932-86BD-C3D515085FE7}" type="slidenum">
              <a:rPr lang="en-US" smtClean="0">
                <a:solidFill>
                  <a:srgbClr val="549E39"/>
                </a:solidFill>
              </a:rPr>
              <a:pPr/>
              <a:t>‹#›</a:t>
            </a:fld>
            <a:endParaRPr lang="en-US" dirty="0">
              <a:solidFill>
                <a:srgbClr val="549E3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4196895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25033-B472-4A58-99F9-31B033EB74E9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11/13/2013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862B8B-CE37-4932-86BD-C3D515085FE7}" type="slidenum">
              <a:rPr lang="en-US" smtClean="0">
                <a:solidFill>
                  <a:srgbClr val="549E39"/>
                </a:solidFill>
              </a:rPr>
              <a:pPr/>
              <a:t>‹#›</a:t>
            </a:fld>
            <a:endParaRPr lang="en-US" dirty="0">
              <a:solidFill>
                <a:srgbClr val="549E3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7261846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25033-B472-4A58-99F9-31B033EB74E9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11/13/2013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862B8B-CE37-4932-86BD-C3D515085FE7}" type="slidenum">
              <a:rPr lang="en-US" smtClean="0">
                <a:solidFill>
                  <a:srgbClr val="549E39"/>
                </a:solidFill>
              </a:rPr>
              <a:pPr/>
              <a:t>‹#›</a:t>
            </a:fld>
            <a:endParaRPr lang="en-US" dirty="0">
              <a:solidFill>
                <a:srgbClr val="549E3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5714808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25033-B472-4A58-99F9-31B033EB74E9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11/13/2013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862B8B-CE37-4932-86BD-C3D515085FE7}" type="slidenum">
              <a:rPr lang="en-US" smtClean="0">
                <a:solidFill>
                  <a:srgbClr val="549E39"/>
                </a:solidFill>
              </a:rPr>
              <a:pPr/>
              <a:t>‹#›</a:t>
            </a:fld>
            <a:endParaRPr lang="en-US" dirty="0">
              <a:solidFill>
                <a:srgbClr val="549E3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2363707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25033-B472-4A58-99F9-31B033EB74E9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11/13/2013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862B8B-CE37-4932-86BD-C3D515085FE7}" type="slidenum">
              <a:rPr lang="en-US" smtClean="0">
                <a:solidFill>
                  <a:srgbClr val="549E39"/>
                </a:solidFill>
              </a:rPr>
              <a:pPr/>
              <a:t>‹#›</a:t>
            </a:fld>
            <a:endParaRPr lang="en-US" dirty="0">
              <a:solidFill>
                <a:srgbClr val="549E39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332371171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25033-B472-4A58-99F9-31B033EB74E9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11/13/2013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862B8B-CE37-4932-86BD-C3D515085FE7}" type="slidenum">
              <a:rPr lang="en-US" smtClean="0">
                <a:solidFill>
                  <a:srgbClr val="549E39"/>
                </a:solidFill>
              </a:rPr>
              <a:pPr/>
              <a:t>‹#›</a:t>
            </a:fld>
            <a:endParaRPr lang="en-US" dirty="0">
              <a:solidFill>
                <a:srgbClr val="549E3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5599372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25033-B472-4A58-99F9-31B033EB74E9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11/13/2013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862B8B-CE37-4932-86BD-C3D515085FE7}" type="slidenum">
              <a:rPr lang="en-US" smtClean="0">
                <a:solidFill>
                  <a:srgbClr val="549E39"/>
                </a:solidFill>
              </a:rPr>
              <a:pPr/>
              <a:t>‹#›</a:t>
            </a:fld>
            <a:endParaRPr lang="en-US" dirty="0">
              <a:solidFill>
                <a:srgbClr val="549E39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0507763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8C4DC-5C29-4E90-9789-EBBE40FA71EF}" type="datetimeFigureOut">
              <a:rPr lang="en-US" smtClean="0"/>
              <a:t>11/13/2013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8A62FD-1821-431E-BFAA-4883232070C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6341347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25033-B472-4A58-99F9-31B033EB74E9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11/13/2013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862B8B-CE37-4932-86BD-C3D515085FE7}" type="slidenum">
              <a:rPr lang="en-US" smtClean="0">
                <a:solidFill>
                  <a:srgbClr val="549E39"/>
                </a:solidFill>
              </a:rPr>
              <a:pPr/>
              <a:t>‹#›</a:t>
            </a:fld>
            <a:endParaRPr lang="en-US" dirty="0">
              <a:solidFill>
                <a:srgbClr val="549E3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7503400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25033-B472-4A58-99F9-31B033EB74E9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11/13/2013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862B8B-CE37-4932-86BD-C3D515085FE7}" type="slidenum">
              <a:rPr lang="en-US" smtClean="0">
                <a:solidFill>
                  <a:srgbClr val="549E39"/>
                </a:solidFill>
              </a:rPr>
              <a:pPr/>
              <a:t>‹#›</a:t>
            </a:fld>
            <a:endParaRPr lang="en-US" dirty="0">
              <a:solidFill>
                <a:srgbClr val="549E3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4622494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25033-B472-4A58-99F9-31B033EB74E9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11/13/2013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862B8B-CE37-4932-86BD-C3D515085FE7}" type="slidenum">
              <a:rPr lang="en-US" smtClean="0">
                <a:solidFill>
                  <a:srgbClr val="549E39"/>
                </a:solidFill>
              </a:rPr>
              <a:pPr/>
              <a:t>‹#›</a:t>
            </a:fld>
            <a:endParaRPr lang="en-US" dirty="0">
              <a:solidFill>
                <a:srgbClr val="549E3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39263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8C4DC-5C29-4E90-9789-EBBE40FA71EF}" type="datetimeFigureOut">
              <a:rPr lang="en-US" smtClean="0"/>
              <a:t>11/13/2013</a:t>
            </a:fld>
            <a:endParaRPr lang="en-US" dirty="0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8A62FD-1821-431E-BFAA-4883232070C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89920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25033-B472-4A58-99F9-31B033EB74E9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11/13/2013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862B8B-CE37-4932-86BD-C3D515085FE7}" type="slidenum">
              <a:rPr lang="en-US" smtClean="0">
                <a:solidFill>
                  <a:srgbClr val="549E39"/>
                </a:solidFill>
              </a:rPr>
              <a:pPr/>
              <a:t>‹#›</a:t>
            </a:fld>
            <a:endParaRPr lang="en-US" dirty="0">
              <a:solidFill>
                <a:srgbClr val="549E3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99274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image" Target="../media/image4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image" Target="../media/image3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slideLayout" Target="../slideLayouts/slideLayout37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17" Type="http://schemas.openxmlformats.org/officeDocument/2006/relationships/theme" Target="../theme/theme2.xml"/><Relationship Id="rId2" Type="http://schemas.openxmlformats.org/officeDocument/2006/relationships/slideLayout" Target="../slideLayouts/slideLayout26.xml"/><Relationship Id="rId16" Type="http://schemas.openxmlformats.org/officeDocument/2006/relationships/slideLayout" Target="../slideLayouts/slideLayout40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5" Type="http://schemas.openxmlformats.org/officeDocument/2006/relationships/slideLayout" Target="../slideLayouts/slideLayout3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Relationship Id="rId14" Type="http://schemas.openxmlformats.org/officeDocument/2006/relationships/slideLayout" Target="../slideLayouts/slideLayout38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8.xml"/><Relationship Id="rId13" Type="http://schemas.openxmlformats.org/officeDocument/2006/relationships/slideLayout" Target="../slideLayouts/slideLayout53.xml"/><Relationship Id="rId3" Type="http://schemas.openxmlformats.org/officeDocument/2006/relationships/slideLayout" Target="../slideLayouts/slideLayout43.xml"/><Relationship Id="rId7" Type="http://schemas.openxmlformats.org/officeDocument/2006/relationships/slideLayout" Target="../slideLayouts/slideLayout47.xml"/><Relationship Id="rId12" Type="http://schemas.openxmlformats.org/officeDocument/2006/relationships/slideLayout" Target="../slideLayouts/slideLayout52.xml"/><Relationship Id="rId17" Type="http://schemas.openxmlformats.org/officeDocument/2006/relationships/theme" Target="../theme/theme3.xml"/><Relationship Id="rId2" Type="http://schemas.openxmlformats.org/officeDocument/2006/relationships/slideLayout" Target="../slideLayouts/slideLayout42.xml"/><Relationship Id="rId16" Type="http://schemas.openxmlformats.org/officeDocument/2006/relationships/slideLayout" Target="../slideLayouts/slideLayout56.xml"/><Relationship Id="rId1" Type="http://schemas.openxmlformats.org/officeDocument/2006/relationships/slideLayout" Target="../slideLayouts/slideLayout41.xml"/><Relationship Id="rId6" Type="http://schemas.openxmlformats.org/officeDocument/2006/relationships/slideLayout" Target="../slideLayouts/slideLayout46.xml"/><Relationship Id="rId11" Type="http://schemas.openxmlformats.org/officeDocument/2006/relationships/slideLayout" Target="../slideLayouts/slideLayout51.xml"/><Relationship Id="rId5" Type="http://schemas.openxmlformats.org/officeDocument/2006/relationships/slideLayout" Target="../slideLayouts/slideLayout45.xml"/><Relationship Id="rId15" Type="http://schemas.openxmlformats.org/officeDocument/2006/relationships/slideLayout" Target="../slideLayouts/slideLayout55.xml"/><Relationship Id="rId10" Type="http://schemas.openxmlformats.org/officeDocument/2006/relationships/slideLayout" Target="../slideLayouts/slideLayout50.xml"/><Relationship Id="rId4" Type="http://schemas.openxmlformats.org/officeDocument/2006/relationships/slideLayout" Target="../slideLayouts/slideLayout44.xml"/><Relationship Id="rId9" Type="http://schemas.openxmlformats.org/officeDocument/2006/relationships/slideLayout" Target="../slideLayouts/slideLayout49.xml"/><Relationship Id="rId14" Type="http://schemas.openxmlformats.org/officeDocument/2006/relationships/slideLayout" Target="../slideLayouts/slideLayout54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4.xml"/><Relationship Id="rId13" Type="http://schemas.openxmlformats.org/officeDocument/2006/relationships/slideLayout" Target="../slideLayouts/slideLayout69.xml"/><Relationship Id="rId3" Type="http://schemas.openxmlformats.org/officeDocument/2006/relationships/slideLayout" Target="../slideLayouts/slideLayout59.xml"/><Relationship Id="rId7" Type="http://schemas.openxmlformats.org/officeDocument/2006/relationships/slideLayout" Target="../slideLayouts/slideLayout63.xml"/><Relationship Id="rId12" Type="http://schemas.openxmlformats.org/officeDocument/2006/relationships/slideLayout" Target="../slideLayouts/slideLayout68.xml"/><Relationship Id="rId17" Type="http://schemas.openxmlformats.org/officeDocument/2006/relationships/theme" Target="../theme/theme4.xml"/><Relationship Id="rId2" Type="http://schemas.openxmlformats.org/officeDocument/2006/relationships/slideLayout" Target="../slideLayouts/slideLayout58.xml"/><Relationship Id="rId16" Type="http://schemas.openxmlformats.org/officeDocument/2006/relationships/slideLayout" Target="../slideLayouts/slideLayout72.xml"/><Relationship Id="rId1" Type="http://schemas.openxmlformats.org/officeDocument/2006/relationships/slideLayout" Target="../slideLayouts/slideLayout57.xml"/><Relationship Id="rId6" Type="http://schemas.openxmlformats.org/officeDocument/2006/relationships/slideLayout" Target="../slideLayouts/slideLayout62.xml"/><Relationship Id="rId11" Type="http://schemas.openxmlformats.org/officeDocument/2006/relationships/slideLayout" Target="../slideLayouts/slideLayout67.xml"/><Relationship Id="rId5" Type="http://schemas.openxmlformats.org/officeDocument/2006/relationships/slideLayout" Target="../slideLayouts/slideLayout61.xml"/><Relationship Id="rId1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66.xml"/><Relationship Id="rId4" Type="http://schemas.openxmlformats.org/officeDocument/2006/relationships/slideLayout" Target="../slideLayouts/slideLayout60.xml"/><Relationship Id="rId9" Type="http://schemas.openxmlformats.org/officeDocument/2006/relationships/slideLayout" Target="../slideLayouts/slideLayout65.xml"/><Relationship Id="rId14" Type="http://schemas.openxmlformats.org/officeDocument/2006/relationships/slideLayout" Target="../slideLayouts/slideLayout7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40000"/>
                  <a:lumOff val="60000"/>
                  <a:alpha val="7000"/>
                </a:schemeClr>
              </a:gs>
              <a:gs pos="69000">
                <a:schemeClr val="bg2">
                  <a:lumMod val="40000"/>
                  <a:lumOff val="60000"/>
                  <a:alpha val="0"/>
                </a:schemeClr>
              </a:gs>
              <a:gs pos="36000">
                <a:schemeClr val="bg2">
                  <a:lumMod val="40000"/>
                  <a:lumOff val="6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9012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B4825033-B472-4A58-99F9-31B033EB74E9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11/13/2013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862B8B-CE37-4932-86BD-C3D515085FE7}" type="slidenum">
              <a:rPr lang="en-US" smtClean="0">
                <a:solidFill>
                  <a:srgbClr val="549E39"/>
                </a:solidFill>
              </a:rPr>
              <a:pPr/>
              <a:t>‹#›</a:t>
            </a:fld>
            <a:endParaRPr lang="en-US" dirty="0">
              <a:solidFill>
                <a:srgbClr val="549E3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7921671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49" r:id="rId1"/>
    <p:sldLayoutId id="2147483850" r:id="rId2"/>
    <p:sldLayoutId id="2147483851" r:id="rId3"/>
    <p:sldLayoutId id="2147483852" r:id="rId4"/>
    <p:sldLayoutId id="2147483853" r:id="rId5"/>
    <p:sldLayoutId id="2147483854" r:id="rId6"/>
    <p:sldLayoutId id="2147483855" r:id="rId7"/>
    <p:sldLayoutId id="2147483856" r:id="rId8"/>
    <p:sldLayoutId id="2147483857" r:id="rId9"/>
    <p:sldLayoutId id="2147483858" r:id="rId10"/>
    <p:sldLayoutId id="2147483859" r:id="rId11"/>
    <p:sldLayoutId id="2147483860" r:id="rId12"/>
    <p:sldLayoutId id="2147483861" r:id="rId13"/>
    <p:sldLayoutId id="2147483862" r:id="rId14"/>
    <p:sldLayoutId id="2147483863" r:id="rId15"/>
    <p:sldLayoutId id="2147483864" r:id="rId16"/>
    <p:sldLayoutId id="2147483865" r:id="rId17"/>
    <p:sldLayoutId id="2147483866" r:id="rId18"/>
    <p:sldLayoutId id="2147483867" r:id="rId19"/>
    <p:sldLayoutId id="2147483868" r:id="rId20"/>
    <p:sldLayoutId id="2147483869" r:id="rId21"/>
    <p:sldLayoutId id="2147483870" r:id="rId22"/>
    <p:sldLayoutId id="2147483871" r:id="rId23"/>
    <p:sldLayoutId id="2147483872" r:id="rId24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825033-B472-4A58-99F9-31B033EB74E9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11/13/2013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55862B8B-CE37-4932-86BD-C3D515085FE7}" type="slidenum">
              <a:rPr lang="en-US" smtClean="0">
                <a:solidFill>
                  <a:srgbClr val="549E39"/>
                </a:solidFill>
              </a:rPr>
              <a:pPr/>
              <a:t>‹#›</a:t>
            </a:fld>
            <a:endParaRPr lang="en-US" dirty="0">
              <a:solidFill>
                <a:srgbClr val="549E3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75305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91" r:id="rId1"/>
    <p:sldLayoutId id="2147483892" r:id="rId2"/>
    <p:sldLayoutId id="2147483893" r:id="rId3"/>
    <p:sldLayoutId id="2147483894" r:id="rId4"/>
    <p:sldLayoutId id="2147483895" r:id="rId5"/>
    <p:sldLayoutId id="2147483896" r:id="rId6"/>
    <p:sldLayoutId id="2147483897" r:id="rId7"/>
    <p:sldLayoutId id="2147483898" r:id="rId8"/>
    <p:sldLayoutId id="2147483899" r:id="rId9"/>
    <p:sldLayoutId id="2147483900" r:id="rId10"/>
    <p:sldLayoutId id="2147483901" r:id="rId11"/>
    <p:sldLayoutId id="2147483902" r:id="rId12"/>
    <p:sldLayoutId id="2147483903" r:id="rId13"/>
    <p:sldLayoutId id="2147483904" r:id="rId14"/>
    <p:sldLayoutId id="2147483905" r:id="rId15"/>
    <p:sldLayoutId id="214748390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825033-B472-4A58-99F9-31B033EB74E9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11/13/2013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55862B8B-CE37-4932-86BD-C3D515085FE7}" type="slidenum">
              <a:rPr lang="en-US" smtClean="0">
                <a:solidFill>
                  <a:srgbClr val="549E39"/>
                </a:solidFill>
              </a:rPr>
              <a:pPr/>
              <a:t>‹#›</a:t>
            </a:fld>
            <a:endParaRPr lang="en-US" dirty="0">
              <a:solidFill>
                <a:srgbClr val="549E3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400345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908" r:id="rId1"/>
    <p:sldLayoutId id="2147483909" r:id="rId2"/>
    <p:sldLayoutId id="2147483910" r:id="rId3"/>
    <p:sldLayoutId id="2147483911" r:id="rId4"/>
    <p:sldLayoutId id="2147483912" r:id="rId5"/>
    <p:sldLayoutId id="2147483913" r:id="rId6"/>
    <p:sldLayoutId id="2147483914" r:id="rId7"/>
    <p:sldLayoutId id="2147483915" r:id="rId8"/>
    <p:sldLayoutId id="2147483916" r:id="rId9"/>
    <p:sldLayoutId id="2147483917" r:id="rId10"/>
    <p:sldLayoutId id="2147483918" r:id="rId11"/>
    <p:sldLayoutId id="2147483919" r:id="rId12"/>
    <p:sldLayoutId id="2147483920" r:id="rId13"/>
    <p:sldLayoutId id="2147483921" r:id="rId14"/>
    <p:sldLayoutId id="2147483922" r:id="rId15"/>
    <p:sldLayoutId id="2147483923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825033-B472-4A58-99F9-31B033EB74E9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11/13/2013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55862B8B-CE37-4932-86BD-C3D515085FE7}" type="slidenum">
              <a:rPr lang="en-US" smtClean="0">
                <a:solidFill>
                  <a:srgbClr val="549E39"/>
                </a:solidFill>
              </a:rPr>
              <a:pPr/>
              <a:t>‹#›</a:t>
            </a:fld>
            <a:endParaRPr lang="en-US" dirty="0">
              <a:solidFill>
                <a:srgbClr val="549E3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447414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925" r:id="rId1"/>
    <p:sldLayoutId id="2147483926" r:id="rId2"/>
    <p:sldLayoutId id="2147483927" r:id="rId3"/>
    <p:sldLayoutId id="2147483928" r:id="rId4"/>
    <p:sldLayoutId id="2147483929" r:id="rId5"/>
    <p:sldLayoutId id="2147483930" r:id="rId6"/>
    <p:sldLayoutId id="2147483931" r:id="rId7"/>
    <p:sldLayoutId id="2147483932" r:id="rId8"/>
    <p:sldLayoutId id="2147483933" r:id="rId9"/>
    <p:sldLayoutId id="2147483934" r:id="rId10"/>
    <p:sldLayoutId id="2147483935" r:id="rId11"/>
    <p:sldLayoutId id="2147483936" r:id="rId12"/>
    <p:sldLayoutId id="2147483937" r:id="rId13"/>
    <p:sldLayoutId id="2147483938" r:id="rId14"/>
    <p:sldLayoutId id="2147483939" r:id="rId15"/>
    <p:sldLayoutId id="2147483940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1.xml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4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3.xml"/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5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slideLayout" Target="../slideLayouts/slideLayout18.xml"/><Relationship Id="rId1" Type="http://schemas.openxmlformats.org/officeDocument/2006/relationships/themeOverride" Target="../theme/themeOverride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omments" Target="../comments/comment2.xml"/><Relationship Id="rId1" Type="http://schemas.openxmlformats.org/officeDocument/2006/relationships/slideLayout" Target="../slideLayouts/slideLayout2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Stopping By Woods on a Snowy Evening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Robert Frost</a:t>
            </a:r>
          </a:p>
          <a:p>
            <a:r>
              <a:rPr lang="en-US" dirty="0" smtClean="0"/>
              <a:t>1923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10600" y="533400"/>
            <a:ext cx="2362200" cy="566928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 w="19050">
            <a:solidFill>
              <a:schemeClr val="tx1"/>
            </a:solidFill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3250793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>
        <p:fade/>
      </p:transition>
    </mc:Choice>
    <mc:Fallback xmlns="">
      <p:transition spd="med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For, Lo, the Winter is Past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style>
          <a:lnRef idx="0">
            <a:schemeClr val="accent5"/>
          </a:lnRef>
          <a:fillRef idx="1003">
            <a:schemeClr val="dk2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pPr marL="0" indent="0">
              <a:buNone/>
            </a:pPr>
            <a:r>
              <a:rPr lang="en-US" sz="7200" dirty="0"/>
              <a:t>Winter</a:t>
            </a:r>
          </a:p>
        </p:txBody>
      </p:sp>
    </p:spTree>
    <p:extLst>
      <p:ext uri="{BB962C8B-B14F-4D97-AF65-F5344CB8AC3E}">
        <p14:creationId xmlns:p14="http://schemas.microsoft.com/office/powerpoint/2010/main" val="4088050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alphaModFix amt="65000"/>
            <a:lum/>
          </a:blip>
          <a:srcRect/>
          <a:stretch>
            <a:fillRect t="-69000" b="-6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Rain is Over and Gone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32002" y="2160590"/>
            <a:ext cx="6045199" cy="4011610"/>
          </a:xfrm>
          <a:gradFill flip="none" rotWithShape="1">
            <a:gsLst>
              <a:gs pos="31000">
                <a:schemeClr val="accent6">
                  <a:lumMod val="60000"/>
                  <a:lumOff val="40000"/>
                  <a:shade val="30000"/>
                  <a:satMod val="115000"/>
                </a:schemeClr>
              </a:gs>
              <a:gs pos="50000">
                <a:schemeClr val="accent6">
                  <a:lumMod val="60000"/>
                  <a:lumOff val="40000"/>
                  <a:shade val="67500"/>
                  <a:satMod val="115000"/>
                </a:schemeClr>
              </a:gs>
              <a:gs pos="100000">
                <a:schemeClr val="accent6">
                  <a:lumMod val="60000"/>
                  <a:lumOff val="40000"/>
                  <a:shade val="100000"/>
                  <a:satMod val="115000"/>
                </a:schemeClr>
              </a:gs>
            </a:gsLst>
            <a:lin ang="16200000" scaled="1"/>
            <a:tileRect/>
          </a:gradFill>
        </p:spPr>
        <p:txBody>
          <a:bodyPr/>
          <a:lstStyle/>
          <a:p>
            <a:pPr marL="0" indent="0">
              <a:buNone/>
            </a:pPr>
            <a:r>
              <a:rPr lang="en-US" sz="7200" dirty="0"/>
              <a:t>Spring</a:t>
            </a:r>
          </a:p>
        </p:txBody>
      </p:sp>
    </p:spTree>
    <p:extLst>
      <p:ext uri="{BB962C8B-B14F-4D97-AF65-F5344CB8AC3E}">
        <p14:creationId xmlns:p14="http://schemas.microsoft.com/office/powerpoint/2010/main" val="46634621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Flowers Appear on the Earth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52650" y="1371600"/>
            <a:ext cx="6534150" cy="5105400"/>
          </a:xfr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38100">
            <a:solidFill>
              <a:schemeClr val="accent6">
                <a:lumMod val="50000"/>
              </a:schemeClr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innerShdw blurRad="63500" dist="50800" dir="5400000">
              <a:prstClr val="black">
                <a:alpha val="50000"/>
              </a:prstClr>
            </a:innerShdw>
          </a:effectLst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66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Flowers Appear</a:t>
            </a:r>
          </a:p>
        </p:txBody>
      </p:sp>
    </p:spTree>
    <p:extLst>
      <p:ext uri="{BB962C8B-B14F-4D97-AF65-F5344CB8AC3E}">
        <p14:creationId xmlns:p14="http://schemas.microsoft.com/office/powerpoint/2010/main" val="13826181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Whose woods these are I think I know.</a:t>
            </a:r>
            <a:br>
              <a:rPr lang="en-US" dirty="0" smtClean="0"/>
            </a:br>
            <a:r>
              <a:rPr lang="en-US" dirty="0" smtClean="0"/>
              <a:t>His house is in the village though;</a:t>
            </a:r>
            <a:endParaRPr lang="en-US" dirty="0"/>
          </a:p>
        </p:txBody>
      </p:sp>
      <p:pic>
        <p:nvPicPr>
          <p:cNvPr id="16" name="Content Placeholder 15"/>
          <p:cNvPicPr>
            <a:picLocks noGrp="1" noChangeAspect="1"/>
          </p:cNvPicPr>
          <p:nvPr>
            <p:ph type="pic"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91" r="4191"/>
          <a:stretch/>
        </p:blipFill>
        <p:spPr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 w="19050">
            <a:solidFill>
              <a:schemeClr val="tx1"/>
            </a:solidFill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2428929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>
        <p:fade/>
      </p:transition>
    </mc:Choice>
    <mc:Fallback xmlns="">
      <p:transition spd="med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My little horse must think it queer</a:t>
            </a:r>
            <a:br>
              <a:rPr lang="en-US" dirty="0" smtClean="0"/>
            </a:br>
            <a:r>
              <a:rPr lang="en-US" dirty="0" smtClean="0"/>
              <a:t>To stop without a farmhouse near</a:t>
            </a: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18" r="14518"/>
          <a:stretch>
            <a:fillRect/>
          </a:stretch>
        </p:blipFill>
        <p:spPr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 w="19050">
            <a:solidFill>
              <a:schemeClr val="tx1"/>
            </a:solidFill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6759520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>
        <p:fade/>
      </p:transition>
    </mc:Choice>
    <mc:Fallback xmlns="">
      <p:transition spd="med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Between the woods and frozen lake</a:t>
            </a:r>
            <a:br>
              <a:rPr lang="en-US" dirty="0" smtClean="0"/>
            </a:br>
            <a:r>
              <a:rPr lang="en-US" dirty="0" smtClean="0"/>
              <a:t>The darkest evening of the year.</a:t>
            </a: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18" r="14518"/>
          <a:stretch>
            <a:fillRect/>
          </a:stretch>
        </p:blipFill>
        <p:spPr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 w="19050">
            <a:solidFill>
              <a:schemeClr val="tx1"/>
            </a:solidFill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934646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>
        <p:fade/>
      </p:transition>
    </mc:Choice>
    <mc:Fallback xmlns="">
      <p:transition spd="med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 gives his harness bells a shake</a:t>
            </a:r>
            <a:br>
              <a:rPr lang="en-US" dirty="0" smtClean="0"/>
            </a:br>
            <a:r>
              <a:rPr lang="en-US" dirty="0" smtClean="0"/>
              <a:t>To ask if there is some mistake.</a:t>
            </a: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487" b="10487"/>
          <a:stretch>
            <a:fillRect/>
          </a:stretch>
        </p:blipFill>
        <p:spPr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 w="19050">
            <a:solidFill>
              <a:schemeClr val="tx1"/>
            </a:solidFill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5637843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>
        <p:fade/>
      </p:transition>
    </mc:Choice>
    <mc:Fallback xmlns="">
      <p:transition spd="med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only other sound's the sweep</a:t>
            </a:r>
            <a:br>
              <a:rPr lang="en-US" dirty="0" smtClean="0"/>
            </a:br>
            <a:r>
              <a:rPr lang="en-US" dirty="0" smtClean="0"/>
              <a:t>Of easy wind and downy </a:t>
            </a:r>
            <a:r>
              <a:rPr lang="en-US" dirty="0" smtClean="0">
                <a:effectLst/>
              </a:rPr>
              <a:t>flake</a:t>
            </a:r>
            <a:r>
              <a:rPr lang="en-US" dirty="0" smtClean="0"/>
              <a:t>.</a:t>
            </a:r>
            <a:endParaRPr lang="en-US" dirty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type="pic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18" r="14518"/>
          <a:stretch>
            <a:fillRect/>
          </a:stretch>
        </p:blipFill>
        <p:spPr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 w="19050">
            <a:solidFill>
              <a:schemeClr val="tx1"/>
            </a:solidFill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765166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>
        <p:fade/>
      </p:transition>
    </mc:Choice>
    <mc:Fallback xmlns="">
      <p:transition spd="med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2655">
              <a:schemeClr val="tx1">
                <a:lumMod val="85000"/>
              </a:schemeClr>
            </a:gs>
            <a:gs pos="16000">
              <a:schemeClr val="bg1">
                <a:tint val="92000"/>
                <a:hueMod val="96000"/>
                <a:satMod val="128000"/>
                <a:lumMod val="114000"/>
              </a:schemeClr>
            </a:gs>
            <a:gs pos="52000">
              <a:schemeClr val="bg1"/>
            </a:gs>
          </a:gsLst>
          <a:path path="circle">
            <a:fillToRect l="100000" b="100000"/>
          </a:path>
          <a:tileRect t="-100000" r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woods are lovely, dark and deep.</a:t>
            </a:r>
            <a:br>
              <a:rPr lang="en-US" dirty="0" smtClean="0"/>
            </a:br>
            <a:r>
              <a:rPr lang="en-US" dirty="0" smtClean="0"/>
              <a:t>But I have promises to keep,</a:t>
            </a: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type="pic" idx="1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712" r="25712"/>
          <a:stretch/>
        </p:blipFill>
        <p:spPr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chemeClr val="tx1"/>
            </a:solidFill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45141744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 advClick="0">
        <p:fade/>
      </p:transition>
    </mc:Choice>
    <mc:Fallback xmlns="">
      <p:transition spd="med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208" y="1143000"/>
            <a:ext cx="4941792" cy="4572000"/>
          </a:xfrm>
        </p:spPr>
        <p:txBody>
          <a:bodyPr/>
          <a:lstStyle/>
          <a:p>
            <a:r>
              <a:rPr lang="en-US" dirty="0" smtClean="0"/>
              <a:t>And miles to go before I sleep,</a:t>
            </a:r>
            <a:br>
              <a:rPr lang="en-US" dirty="0" smtClean="0"/>
            </a:br>
            <a:r>
              <a:rPr lang="en-US" dirty="0" smtClean="0"/>
              <a:t>And miles to go before I sleep. 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421"/>
          <a:stretch/>
        </p:blipFill>
        <p:spPr>
          <a:xfrm>
            <a:off x="7162800" y="1143000"/>
            <a:ext cx="4191000" cy="502286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 w="19050">
            <a:solidFill>
              <a:schemeClr val="tx1"/>
            </a:solidFill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074585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pattFill prst="dashDnDiag">
            <a:fgClr>
              <a:schemeClr val="accent6">
                <a:lumMod val="75000"/>
              </a:schemeClr>
            </a:fgClr>
            <a:bgClr>
              <a:schemeClr val="bg1"/>
            </a:bgClr>
          </a:pattFill>
        </p:spPr>
        <p:txBody>
          <a:bodyPr/>
          <a:lstStyle/>
          <a:p>
            <a:r>
              <a:rPr lang="en-US" dirty="0" smtClean="0"/>
              <a:t>Song of Solomon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047627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Grayscal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2000"/>
                <a:hueMod val="96000"/>
                <a:satMod val="128000"/>
                <a:lumMod val="114000"/>
              </a:schemeClr>
            </a:gs>
            <a:gs pos="100000">
              <a:schemeClr val="phClr">
                <a:shade val="62000"/>
                <a:hueMod val="100000"/>
                <a:satMod val="13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2000"/>
                <a:hueMod val="108000"/>
                <a:satMod val="164000"/>
                <a:lumMod val="69000"/>
              </a:schemeClr>
              <a:schemeClr val="phClr">
                <a:tint val="96000"/>
                <a:hueMod val="90000"/>
                <a:satMod val="130000"/>
                <a:lumMod val="134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BACC050B-8757-4460-95D8-E37B46A6B421}"/>
    </a:ext>
  </a:extLst>
</a:theme>
</file>

<file path=ppt/theme/theme2.xml><?xml version="1.0" encoding="utf-8"?>
<a:theme xmlns:a="http://schemas.openxmlformats.org/drawingml/2006/main" name="1_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8C59B386-999D-4CB6-B907-9F3997C027CC}"/>
    </a:ext>
  </a:extLst>
</a:theme>
</file>

<file path=ppt/theme/theme3.xml><?xml version="1.0" encoding="utf-8"?>
<a:theme xmlns:a="http://schemas.openxmlformats.org/drawingml/2006/main" name="2_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8C59B386-999D-4CB6-B907-9F3997C027CC}"/>
    </a:ext>
  </a:extLst>
</a:theme>
</file>

<file path=ppt/theme/theme4.xml><?xml version="1.0" encoding="utf-8"?>
<a:theme xmlns:a="http://schemas.openxmlformats.org/drawingml/2006/main" name="3_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8C59B386-999D-4CB6-B907-9F3997C027CC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Grayscale">
    <a:dk1>
      <a:sysClr val="windowText" lastClr="000000"/>
    </a:dk1>
    <a:lt1>
      <a:sysClr val="window" lastClr="FFFFFF"/>
    </a:lt1>
    <a:dk2>
      <a:srgbClr val="000000"/>
    </a:dk2>
    <a:lt2>
      <a:srgbClr val="F8F8F8"/>
    </a:lt2>
    <a:accent1>
      <a:srgbClr val="DDDDDD"/>
    </a:accent1>
    <a:accent2>
      <a:srgbClr val="B2B2B2"/>
    </a:accent2>
    <a:accent3>
      <a:srgbClr val="969696"/>
    </a:accent3>
    <a:accent4>
      <a:srgbClr val="808080"/>
    </a:accent4>
    <a:accent5>
      <a:srgbClr val="5F5F5F"/>
    </a:accent5>
    <a:accent6>
      <a:srgbClr val="4D4D4D"/>
    </a:accent6>
    <a:hlink>
      <a:srgbClr val="5F5F5F"/>
    </a:hlink>
    <a:folHlink>
      <a:srgbClr val="919191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3559</TotalTime>
  <Words>89</Words>
  <Application>Microsoft Office PowerPoint</Application>
  <PresentationFormat>Widescreen</PresentationFormat>
  <Paragraphs>18</Paragraphs>
  <Slides>12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12</vt:i4>
      </vt:variant>
    </vt:vector>
  </HeadingPairs>
  <TitlesOfParts>
    <vt:vector size="21" baseType="lpstr">
      <vt:lpstr>Arial</vt:lpstr>
      <vt:lpstr>Calibri</vt:lpstr>
      <vt:lpstr>Century Gothic</vt:lpstr>
      <vt:lpstr>Trebuchet MS</vt:lpstr>
      <vt:lpstr>Wingdings 3</vt:lpstr>
      <vt:lpstr>Ion</vt:lpstr>
      <vt:lpstr>1_Facet</vt:lpstr>
      <vt:lpstr>2_Facet</vt:lpstr>
      <vt:lpstr>3_Facet</vt:lpstr>
      <vt:lpstr>Stopping By Woods on a Snowy Evening</vt:lpstr>
      <vt:lpstr>Whose woods these are I think I know. His house is in the village though;</vt:lpstr>
      <vt:lpstr>My little horse must think it queer To stop without a farmhouse near</vt:lpstr>
      <vt:lpstr>Between the woods and frozen lake The darkest evening of the year.</vt:lpstr>
      <vt:lpstr>He gives his harness bells a shake To ask if there is some mistake.</vt:lpstr>
      <vt:lpstr>The only other sound's the sweep Of easy wind and downy flake.</vt:lpstr>
      <vt:lpstr>The woods are lovely, dark and deep. But I have promises to keep,</vt:lpstr>
      <vt:lpstr>And miles to go before I sleep, And miles to go before I sleep. </vt:lpstr>
      <vt:lpstr>Song of Solomon</vt:lpstr>
      <vt:lpstr>For, Lo, the Winter is Past</vt:lpstr>
      <vt:lpstr>The Rain is Over and Gone</vt:lpstr>
      <vt:lpstr>Flowers Appear on the Earth</vt:lpstr>
    </vt:vector>
  </TitlesOfParts>
  <Company>Comma Productions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eBeth</dc:creator>
  <cp:lastModifiedBy>Elizabeth Nofs</cp:lastModifiedBy>
  <cp:revision>79</cp:revision>
  <dcterms:created xsi:type="dcterms:W3CDTF">2011-11-16T14:02:36Z</dcterms:created>
  <dcterms:modified xsi:type="dcterms:W3CDTF">2013-11-13T22:59:37Z</dcterms:modified>
</cp:coreProperties>
</file>