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76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48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32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5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13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911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85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0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48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53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3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24402" y="688066"/>
            <a:ext cx="3734268" cy="5172682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85331" y="710594"/>
            <a:ext cx="3829050" cy="51726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i="1"/>
            </a:lvl1pPr>
          </a:lstStyle>
          <a:p>
            <a:r>
              <a:rPr lang="en-US" dirty="0" smtClean="0"/>
              <a:t>Fishy, Fishy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CFBFA"/>
              </a:clrFrom>
              <a:clrTo>
                <a:srgbClr val="FC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70" y="4694239"/>
            <a:ext cx="24765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96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24402" y="688066"/>
            <a:ext cx="3734268" cy="5172682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85331" y="710594"/>
            <a:ext cx="3829050" cy="51726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i="1"/>
            </a:lvl1pPr>
          </a:lstStyle>
          <a:p>
            <a:r>
              <a:rPr lang="en-US" dirty="0" smtClean="0"/>
              <a:t>Fishy, Fishy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CFBFA"/>
              </a:clrFrom>
              <a:clrTo>
                <a:srgbClr val="FC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70" y="4694239"/>
            <a:ext cx="24765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09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9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24402" y="688066"/>
            <a:ext cx="3734268" cy="5172682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85331" y="710594"/>
            <a:ext cx="3829050" cy="51726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i="1"/>
            </a:lvl1pPr>
          </a:lstStyle>
          <a:p>
            <a:r>
              <a:rPr lang="en-US" dirty="0" smtClean="0"/>
              <a:t>Fishy, Fishy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CFBFA"/>
              </a:clrFrom>
              <a:clrTo>
                <a:srgbClr val="FC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70" y="4694239"/>
            <a:ext cx="24765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48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724402" y="688066"/>
            <a:ext cx="3734268" cy="5172682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85331" y="710594"/>
            <a:ext cx="3829050" cy="517268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i="1"/>
            </a:lvl1pPr>
          </a:lstStyle>
          <a:p>
            <a:r>
              <a:rPr lang="en-US" dirty="0" smtClean="0"/>
              <a:t>Fishy, Fishy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CFBFA"/>
              </a:clrFrom>
              <a:clrTo>
                <a:srgbClr val="FCFB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170" y="4694239"/>
            <a:ext cx="24765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7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357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1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5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2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70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5">
              <a:schemeClr val="bg1"/>
            </a:gs>
            <a:gs pos="58000">
              <a:schemeClr val="bg2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rgbClr val="0070C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71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Fish Tale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85" y="566097"/>
            <a:ext cx="2601444" cy="2819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56" y="4163491"/>
            <a:ext cx="3751247" cy="192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2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Fishy, Fishy in a Brook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537" y="1296987"/>
            <a:ext cx="1933575" cy="400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648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Daddy caught him with a hook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1296987"/>
            <a:ext cx="1790700" cy="400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519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Mommy cooked</a:t>
            </a:r>
            <a:r>
              <a:rPr lang="en-US" baseline="0" dirty="0" smtClean="0"/>
              <a:t> him in a pan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409700" y="1392237"/>
            <a:ext cx="238125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1669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Baby ate</a:t>
            </a:r>
            <a:r>
              <a:rPr lang="en-US" baseline="0" dirty="0" smtClean="0"/>
              <a:t> them like a man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45" y="1798981"/>
            <a:ext cx="3200400" cy="2838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4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419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76</TotalTime>
  <Words>27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Tw Cen MT</vt:lpstr>
      <vt:lpstr>Droplet</vt:lpstr>
      <vt:lpstr>A Fish Tale</vt:lpstr>
      <vt:lpstr>Fishy, Fishy in a Brook</vt:lpstr>
      <vt:lpstr>Daddy caught him with a hook</vt:lpstr>
      <vt:lpstr>Mommy cooked him in a pan</vt:lpstr>
      <vt:lpstr>Baby ate them like a man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Fish Tale</dc:title>
  <dc:creator>Elizabeth Nofs</dc:creator>
  <cp:lastModifiedBy>Elizabeth Nofs</cp:lastModifiedBy>
  <cp:revision>7</cp:revision>
  <dcterms:created xsi:type="dcterms:W3CDTF">2013-11-08T20:46:19Z</dcterms:created>
  <dcterms:modified xsi:type="dcterms:W3CDTF">2013-11-09T10:41:35Z</dcterms:modified>
</cp:coreProperties>
</file>