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774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87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57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2755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790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03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082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9210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09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217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412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567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199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823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464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548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53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11/20/2013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522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www.youtube.com/watch?v=dG7KLqvqXw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Pere Marquette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933" y="354510"/>
            <a:ext cx="340042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16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Engine, Engine No 9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00" y="2245519"/>
            <a:ext cx="4829175" cy="3810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881" y="4341019"/>
            <a:ext cx="1933575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52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Down</a:t>
            </a:r>
            <a:r>
              <a:rPr lang="en-US" baseline="0" dirty="0" smtClean="0"/>
              <a:t> Chicago Line</a:t>
            </a:r>
            <a:endParaRPr lang="en-US" dirty="0"/>
          </a:p>
        </p:txBody>
      </p:sp>
      <p:pic>
        <p:nvPicPr>
          <p:cNvPr id="4" name="Content Placeholder 3">
            <a:hlinkClick r:id="rId2" tooltip="Watch the Pere Marquette video!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475" y="2245519"/>
            <a:ext cx="5838825" cy="3810000"/>
          </a:xfrm>
        </p:spPr>
      </p:pic>
    </p:spTree>
    <p:extLst>
      <p:ext uri="{BB962C8B-B14F-4D97-AF65-F5344CB8AC3E}">
        <p14:creationId xmlns:p14="http://schemas.microsoft.com/office/powerpoint/2010/main" val="344039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the Train Should Jump the Track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450" y="2245519"/>
            <a:ext cx="3190875" cy="3810000"/>
          </a:xfrm>
        </p:spPr>
      </p:pic>
      <p:pic>
        <p:nvPicPr>
          <p:cNvPr id="6" name="Polar Express Owosso, MI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6006" end="3324.3333"/>
                  <p14:fade in="1000" out="1000"/>
                  <p14:bmkLst>
                    <p14:bmk name="Bookmark 1" time="5027.7142"/>
                  </p14:bmkLst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35680" y="2245519"/>
            <a:ext cx="5120640" cy="384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1180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9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42424" showWhenStopped="0">
                <p:cTn id="7" fill="remove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You Want Your Money Back?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738" y="2245519"/>
            <a:ext cx="3924300" cy="3810000"/>
          </a:xfrm>
        </p:spPr>
      </p:pic>
    </p:spTree>
    <p:extLst>
      <p:ext uri="{BB962C8B-B14F-4D97-AF65-F5344CB8AC3E}">
        <p14:creationId xmlns:p14="http://schemas.microsoft.com/office/powerpoint/2010/main" val="287087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974</TotalTime>
  <Words>26</Words>
  <Application>Microsoft Office PowerPoint</Application>
  <PresentationFormat>Widescreen</PresentationFormat>
  <Paragraphs>5</Paragraphs>
  <Slides>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The Pere Marquette</vt:lpstr>
      <vt:lpstr>Engine, Engine No 9</vt:lpstr>
      <vt:lpstr>Going Down Chicago Line</vt:lpstr>
      <vt:lpstr>If the Train Should Jump the Track</vt:lpstr>
      <vt:lpstr>Do You Want Your Money Back?</vt:lpstr>
    </vt:vector>
  </TitlesOfParts>
  <Company>Comma Productions, lLC.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Pere Marquette</dc:title>
  <dc:subject>Using Videos in PowerPoint</dc:subject>
  <dc:creator>Elizabeth Nofs</dc:creator>
  <cp:lastModifiedBy>Elizabeth Nofs</cp:lastModifiedBy>
  <cp:revision>31</cp:revision>
  <dcterms:created xsi:type="dcterms:W3CDTF">2013-11-07T09:11:48Z</dcterms:created>
  <dcterms:modified xsi:type="dcterms:W3CDTF">2013-11-20T16:45:02Z</dcterms:modified>
  <cp:contentStatus/>
</cp:coreProperties>
</file>