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74355" autoAdjust="0"/>
  </p:normalViewPr>
  <p:slideViewPr>
    <p:cSldViewPr>
      <p:cViewPr varScale="1">
        <p:scale>
          <a:sx n="55" d="100"/>
          <a:sy n="55" d="100"/>
        </p:scale>
        <p:origin x="11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147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A4966-0DCD-4B2C-9F2B-51139397E066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6E139-2844-4EF8-84AF-06696D77A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74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50A69-E8E4-45FB-97DE-08E963D6ABBA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0D84-CF75-4E0B-A20C-F4FB2554D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0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ohn_Walter_Bratton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en.wikipedia.org/wiki/Jimmy_Kennedy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Teddy Bears' Picnic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is a song consisting of a melody by American composer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John Walter Bratton"/>
              </a:rPr>
              <a:t>John Walter Bratton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written in 1907, and lyrics added by Irish songwriter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Jimmy Kennedy"/>
              </a:rPr>
              <a:t>Jimmy Kennedy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1932. It remains popular as a children's song, having been recorded by numerous artists over the decades.</a:t>
            </a:r>
          </a:p>
          <a:p>
            <a:endParaRPr lang="en-US" dirty="0" smtClean="0"/>
          </a:p>
          <a:p>
            <a:r>
              <a:rPr lang="en-US" dirty="0" smtClean="0"/>
              <a:t>From Wikipedia:</a:t>
            </a:r>
          </a:p>
          <a:p>
            <a:r>
              <a:rPr lang="en-US" dirty="0" smtClean="0"/>
              <a:t>http://en.wikipedia.org/wiki/Teddy_Bears'_Picnic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54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1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16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4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13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20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092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84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88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37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81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268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26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3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8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26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06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37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33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C0D84-CF75-4E0B-A20C-F4FB2554D1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43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A192-A01D-4146-ABC7-55AC248C2B6F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BB93-AF45-485B-9AD1-57FC47030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A6E185-127F-49C4-A729-D483CB9A2EE3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116C2D-C790-4FEB-9AAA-CD084A8D14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gif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Teddy Bear’s Picnic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9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162">
        <p:dissolve/>
      </p:transition>
    </mc:Choice>
    <mc:Fallback xmlns="">
      <p:transition spd="slow" advTm="11162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Picnic time for Teddy Bears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eBeth\Pictures\Teddy Bears\Picnic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1500"/>
            <a:ext cx="6223366" cy="4152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2051" name="Picture 3" descr="C:\Users\eBeth\Pictures\Teddy Bears\Picnic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057400"/>
            <a:ext cx="2028825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465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The little Teddy Bears are having a lovely time today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eBeth\Pictures\Teddy Bears\Picnic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533400"/>
            <a:ext cx="6624073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39291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Watch them, catch them unawares and see them picnic on their holiday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eBeth\Pictures\Teddy Bears\Picnic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533400"/>
            <a:ext cx="5503333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5123" name="Picture 3" descr="C:\Users\eBeth\Pictures\Teddy Bears\Picnic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4000"/>
            <a:ext cx="2028825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7204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See them gaily gad about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C:\Users\eBeth\Pictures\Teddy Bears\Picnic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533400"/>
            <a:ext cx="6280461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C:\Users\eBeth\Pictures\Teddy Bears\Picnic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048000"/>
            <a:ext cx="32194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5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:dissolve/>
      </p:transition>
    </mc:Choice>
    <mc:Fallback xmlns="">
      <p:transition spd="slow" advTm="6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They love to play and shout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eBeth\Pictures\Teddy Bears\Picnic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533400"/>
            <a:ext cx="6280461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1" name="Picture 3" descr="C:\Users\eBeth\Pictures\Teddy Bears\Michigan-Balloonfest-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14400"/>
            <a:ext cx="1828800" cy="252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443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They never have any cares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3400"/>
            <a:ext cx="5517266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195" name="Picture 3" descr="C:\Users\eBeth\Pictures\Teddy Bears\Carnival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274" y="2628900"/>
            <a:ext cx="3825926" cy="330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3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:dissolve/>
      </p:transition>
    </mc:Choice>
    <mc:Fallback xmlns="">
      <p:transition spd="slow" advTm="6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At six o'clock their Mummies and Daddies will take them home to bed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eBeth\Pictures\Teddy Bears\Picnic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533400"/>
            <a:ext cx="6390968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8242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'Cause they're tired little Teddy Bears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1" name="Picture 3" descr="C:\Users\eBeth\Pictures\Teddy Bears\Tired Teddy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01750"/>
            <a:ext cx="18573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eBeth\Pictures\Teddy Bears\Tired Teddy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2294477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eBeth\Pictures\Teddy Bears\TeddyBear43BI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600200"/>
            <a:ext cx="485775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02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If you go down in the woods today you better not go alone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eBeth\Pictures\Teddy Bears\Picnic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30" y="486327"/>
            <a:ext cx="6387820" cy="4238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3153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It's lovely down in the woods today but safer to stay at home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C:\Users\eBeth\Pictures\Teddy Bears\Picnic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6324600" cy="4220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985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If you go down in the woods today you better not go alone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838200"/>
            <a:ext cx="485775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4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For every bear that ever there was will gather there for certain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eBeth\Pictures\Teddy Bears\Picnic1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599"/>
            <a:ext cx="6166272" cy="4114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7380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Because today's the day the Teddy Bears have their picnic</a:t>
            </a:r>
            <a:endParaRPr lang="en-US" b="0" i="0" u="none" strike="noStrike" baseline="0" dirty="0" smtClean="0"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eBeth\Pictures\Teddy Bears\Picnic1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533400"/>
            <a:ext cx="6280461" cy="419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5564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It's lovely down in the woods today but safer to stay at home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3400"/>
            <a:ext cx="4953000" cy="4086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91152"/>
            <a:ext cx="2667000" cy="3228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9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For every bear that ever there was will gather there for certain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5791200" cy="4229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552789"/>
            <a:ext cx="1628775" cy="2190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249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583">
        <p:dissolve/>
      </p:transition>
    </mc:Choice>
    <mc:Fallback xmlns="">
      <p:transition spd="slow" advTm="10583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Because today's the day the Teddy Bears have their picnic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:\1ComputerMama\E-Book\Photoshop\GoodAsItGets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76794"/>
            <a:ext cx="5981700" cy="435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4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531">
        <p:dissolve/>
      </p:transition>
    </mc:Choice>
    <mc:Fallback xmlns="">
      <p:transition spd="slow" advTm="10531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Every Teddy Bear who's been good is sure of a treat today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eBeth\Pictures\Teddy Bears\Sweets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838200"/>
            <a:ext cx="3676650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Beth\Pictures\Teddy Bears\Sweets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838200"/>
            <a:ext cx="5791200" cy="335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88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287">
        <p:dissolve/>
      </p:transition>
    </mc:Choice>
    <mc:Fallback xmlns="">
      <p:transition spd="slow" advTm="11287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There's lots of marvelous things to eat and wonderful games to play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C:\Users\eBeth\Pictures\Teddy Bears\Teddy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4953000" cy="328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D:\1ComputerMama\E-Book\Photoshop\TeddyBear3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2600"/>
            <a:ext cx="4038600" cy="4251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46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Beneath the trees where nobody sees they'll hide and seek as long as they please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6400800" cy="4271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227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0" i="0" u="none" strike="noStrike" baseline="0" dirty="0" smtClean="0">
                <a:latin typeface="Calibri"/>
              </a:rPr>
              <a:t>That's the way the Teddy Bears have their picnic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6324600" cy="4220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986564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 advTm="11000">
        <p:dissolve/>
      </p:transition>
    </mc:Choice>
    <mc:Fallback xmlns="">
      <p:transition spd="slow" advTm="1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3830</TotalTime>
  <Words>293</Words>
  <Application>Microsoft Office PowerPoint</Application>
  <PresentationFormat>On-screen Show (4:3)</PresentationFormat>
  <Paragraphs>46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Times New Roman</vt:lpstr>
      <vt:lpstr>Verdana</vt:lpstr>
      <vt:lpstr>Wingdings 2</vt:lpstr>
      <vt:lpstr>Aspect</vt:lpstr>
      <vt:lpstr>The Teddy Bear’s Picnic</vt:lpstr>
      <vt:lpstr>If you go down in the woods today you better not go alone</vt:lpstr>
      <vt:lpstr>It's lovely down in the woods today but safer to stay at home</vt:lpstr>
      <vt:lpstr>For every bear that ever there was will gather there for certain</vt:lpstr>
      <vt:lpstr>Because today's the day the Teddy Bears have their picnic</vt:lpstr>
      <vt:lpstr>Every Teddy Bear who's been good is sure of a treat today</vt:lpstr>
      <vt:lpstr>There's lots of marvelous things to eat and wonderful games to play</vt:lpstr>
      <vt:lpstr>Beneath the trees where nobody sees they'll hide and seek as long as they please</vt:lpstr>
      <vt:lpstr>That's the way the Teddy Bears have their picnic</vt:lpstr>
      <vt:lpstr>Picnic time for Teddy Bears</vt:lpstr>
      <vt:lpstr>The little Teddy Bears are having a lovely time today</vt:lpstr>
      <vt:lpstr>Watch them, catch them unawares and see them picnic on their holiday</vt:lpstr>
      <vt:lpstr>See them gaily gad about</vt:lpstr>
      <vt:lpstr>They love to play and shout</vt:lpstr>
      <vt:lpstr>They never have any cares</vt:lpstr>
      <vt:lpstr>At six o'clock their Mummies and Daddies will take them home to bed</vt:lpstr>
      <vt:lpstr>'Cause they're tired little Teddy Bears</vt:lpstr>
      <vt:lpstr>If you go down in the woods today you better not go alone</vt:lpstr>
      <vt:lpstr>It's lovely down in the woods today but safer to stay at home</vt:lpstr>
      <vt:lpstr>For every bear that ever there was will gather there for certain</vt:lpstr>
      <vt:lpstr>Because today's the day the Teddy Bears have their picnic</vt:lpstr>
    </vt:vector>
  </TitlesOfParts>
  <Company>Comma Productions,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Teddy Bears Picnic</dc:title>
  <dc:subject>PowerPoint presentation</dc:subject>
  <dc:creator>eBeth</dc:creator>
  <cp:lastModifiedBy>Elizabeth Nofs</cp:lastModifiedBy>
  <cp:revision>25</cp:revision>
  <dcterms:created xsi:type="dcterms:W3CDTF">2011-12-19T16:05:35Z</dcterms:created>
  <dcterms:modified xsi:type="dcterms:W3CDTF">2013-11-20T17:31:38Z</dcterms:modified>
</cp:coreProperties>
</file>