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62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0" normalizeH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pPr>
            <a:r>
              <a:rPr lang="en-US"/>
              <a:t>Our New Fall Products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0" normalizeH="0" baseline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Legs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none" spc="0" baseline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200</c:v>
                </c:pt>
                <c:pt idx="1">
                  <c:v>220</c:v>
                </c:pt>
                <c:pt idx="2">
                  <c:v>240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Eggs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none" spc="0" baseline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Pigs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none" spc="0" baseline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October</c:v>
                </c:pt>
                <c:pt idx="1">
                  <c:v>November</c:v>
                </c:pt>
                <c:pt idx="2">
                  <c:v>December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450</c:v>
                </c:pt>
                <c:pt idx="1">
                  <c:v>550</c:v>
                </c:pt>
                <c:pt idx="2">
                  <c:v>600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100"/>
        <c:axId val="-724677520"/>
        <c:axId val="-724668816"/>
      </c:barChart>
      <c:catAx>
        <c:axId val="-72467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24668816"/>
        <c:crosses val="autoZero"/>
        <c:auto val="1"/>
        <c:lblAlgn val="ctr"/>
        <c:lblOffset val="100"/>
        <c:noMultiLvlLbl val="0"/>
      </c:catAx>
      <c:valAx>
        <c:axId val="-72466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none" spc="0" baseline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Monthly Sales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none" spc="0" baseline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-724677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cap="none" spc="0" baseline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blipFill dpi="0" rotWithShape="1">
      <a:blip xmlns:r="http://schemas.openxmlformats.org/officeDocument/2006/relationships" r:embed="rId3">
        <a:alphaModFix amt="55000"/>
        <a:extLst>
          <a:ext uri="{28A0092B-C50C-407E-A947-70E740481C1C}">
            <a14:useLocalDpi xmlns:a14="http://schemas.microsoft.com/office/drawing/2010/main" val="0"/>
          </a:ext>
        </a:extLst>
      </a:blip>
      <a:srcRect/>
      <a:stretch>
        <a:fillRect/>
      </a:stretch>
    </a:blipFill>
    <a:ln>
      <a:noFill/>
    </a:ln>
    <a:effectLst/>
  </c:spPr>
  <c:txPr>
    <a:bodyPr/>
    <a:lstStyle/>
    <a:p>
      <a:pPr>
        <a:defRPr b="0" cap="none" spc="0">
          <a:ln w="0"/>
          <a:solidFill>
            <a:schemeClr val="tx1"/>
          </a:solidFill>
          <a:effectLst>
            <a:outerShdw blurRad="38100" dist="19050" dir="2700000" algn="tl" rotWithShape="0">
              <a:schemeClr val="dk1">
                <a:alpha val="40000"/>
              </a:schemeClr>
            </a:outerShdw>
          </a:effectLst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08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1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810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099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66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971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910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896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71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7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98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45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0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99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22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37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1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D365AB2-D9D7-4B0F-B6E7-745397B01008}" type="datetimeFigureOut">
              <a:rPr lang="en-US" smtClean="0"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F3B2FB-EE44-42D9-8B34-11472ED37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Charlotte’s Website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Fall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35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324535"/>
              </p:ext>
            </p:extLst>
          </p:nvPr>
        </p:nvGraphicFramePr>
        <p:xfrm>
          <a:off x="1828800" y="2011680"/>
          <a:ext cx="45720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Charlotte’s Website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692" y="2131453"/>
            <a:ext cx="2667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587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2421</TotalTime>
  <Words>13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Garamond</vt:lpstr>
      <vt:lpstr>Organic</vt:lpstr>
      <vt:lpstr>Charlotte’s Website</vt:lpstr>
      <vt:lpstr>Charlotte’s Website</vt:lpstr>
    </vt:vector>
  </TitlesOfParts>
  <Company>Comma Productions,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Counting Chickens 2013</dc:title>
  <dc:subject>Charts and Tables in PowerPoint</dc:subject>
  <dc:creator>Elizabeth Nofs</dc:creator>
  <cp:lastModifiedBy>Elizabeth Nofs</cp:lastModifiedBy>
  <cp:revision>34</cp:revision>
  <dcterms:created xsi:type="dcterms:W3CDTF">2013-10-31T09:13:15Z</dcterms:created>
  <dcterms:modified xsi:type="dcterms:W3CDTF">2013-11-20T15:44:53Z</dcterms:modified>
  <cp:category>PowerPoint 2013 sample</cp:category>
</cp:coreProperties>
</file>