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7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0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3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7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4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3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3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3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9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8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7CB4C-302F-4FA2-9E96-302BD3B035BC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AA15-8C09-4E19-B028-44834E0DA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6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CLAIR\AppData\Local\Microsoft\Windows\Temporary Internet Files\Content.IE5\QTW68S6M\MC9003909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667000"/>
            <a:ext cx="3949141" cy="385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Boy Who Cried Wolf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Aesop’s Fables</a:t>
            </a:r>
          </a:p>
        </p:txBody>
      </p:sp>
    </p:spTree>
    <p:extLst>
      <p:ext uri="{BB962C8B-B14F-4D97-AF65-F5344CB8AC3E}">
        <p14:creationId xmlns:p14="http://schemas.microsoft.com/office/powerpoint/2010/main" val="95685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22" y="3079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whole flock was eaten by the wolf.</a:t>
            </a:r>
            <a:endParaRPr lang="en-US" dirty="0"/>
          </a:p>
        </p:txBody>
      </p:sp>
      <p:pic>
        <p:nvPicPr>
          <p:cNvPr id="7170" name="Picture 2" descr="C:\Users\CLAIR\AppData\Local\Microsoft\Windows\Temporary Internet Files\Content.IE5\QTW68S6M\MC900238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89476"/>
            <a:ext cx="1757362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CLAIR\AppData\Local\Microsoft\Windows\Temporary Internet Files\Content.IE5\QTW68S6M\MC900238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41" y="4689476"/>
            <a:ext cx="1757362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CLAIR\AppData\Local\Microsoft\Windows\Temporary Internet Files\Content.IE5\QTW68S6M\MC900238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678363"/>
            <a:ext cx="1757362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CLAIR\AppData\Local\Microsoft\Windows\Temporary Internet Files\Content.IE5\QTW68S6M\MC900238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689476"/>
            <a:ext cx="1757363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CLAIR\AppData\Local\Microsoft\Windows\Temporary Internet Files\Content.IE5\2P2XOBS0\MC9004174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4" y="2263775"/>
            <a:ext cx="1122808" cy="1314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CLAIR\AppData\Local\Microsoft\Windows\Temporary Internet Files\Content.IE5\2P2XOBS0\MC900417476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452" y="2263775"/>
            <a:ext cx="1487863" cy="174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CLAIR\AppData\Local\Microsoft\Windows\Temporary Internet Files\Content.IE5\2P2XOBS0\MC9004174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281" y="2263775"/>
            <a:ext cx="1524000" cy="178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CLAIR\AppData\Local\Microsoft\Windows\Temporary Internet Files\Content.IE5\2P2XOBS0\MC9004174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337329"/>
            <a:ext cx="1060003" cy="124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9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upon a time,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there was a shepherd boy, </a:t>
            </a:r>
            <a:endParaRPr lang="en-US" dirty="0" smtClean="0"/>
          </a:p>
          <a:p>
            <a:r>
              <a:rPr lang="en-US" dirty="0" smtClean="0"/>
              <a:t>tending </a:t>
            </a:r>
            <a:r>
              <a:rPr lang="en-US" dirty="0"/>
              <a:t>his sheep.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C:\Users\CLAIR\AppData\Local\Microsoft\Windows\Temporary Internet Files\Content.IE5\2P2XOBS0\MC900353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596" y="4642802"/>
            <a:ext cx="2789991" cy="19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LAIR\AppData\Local\Microsoft\Windows\Temporary Internet Files\Content.IE5\2P2XOBS0\MC900353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42802"/>
            <a:ext cx="2789991" cy="19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CLAIR\AppData\Local\Microsoft\Windows\Temporary Internet Files\Content.IE5\N8WFYI52\MC9004174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044" y="3858330"/>
            <a:ext cx="1899209" cy="174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CLAIR\AppData\Local\Microsoft\Windows\Temporary Internet Files\Content.IE5\N8WFYI52\MC9004174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762" y="4265707"/>
            <a:ext cx="1899209" cy="174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CLAIR\AppData\Local\Microsoft\Windows\Temporary Internet Files\Content.IE5\3398PS3H\MC9004136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953" y="3920656"/>
            <a:ext cx="2628304" cy="185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CLAIR\AppData\Local\Microsoft\Windows\Temporary Internet Files\Content.IE5\3398PS3H\MC90044610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61" y="5295107"/>
            <a:ext cx="5395892" cy="102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7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CLAIR\AppData\Local\Microsoft\Windows\Temporary Internet Files\Content.IE5\2P2XOBS0\MC900435560[1].wmf"/>
          <p:cNvPicPr>
            <a:picLocks noChangeAspect="1" noChangeArrowheads="1"/>
          </p:cNvPicPr>
          <p:nvPr/>
        </p:nvPicPr>
        <p:blipFill rotWithShape="1">
          <a:blip r:embed="rId2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04"/>
          <a:stretch/>
        </p:blipFill>
        <p:spPr bwMode="auto">
          <a:xfrm>
            <a:off x="1085055" y="1600200"/>
            <a:ext cx="7126289" cy="510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day, just for fun, he ran into town, crying, “Wolf! Wolf!” </a:t>
            </a:r>
            <a:endParaRPr lang="en-US" dirty="0"/>
          </a:p>
        </p:txBody>
      </p:sp>
      <p:pic>
        <p:nvPicPr>
          <p:cNvPr id="2051" name="Picture 3" descr="C:\Users\CLAIR\AppData\Local\Microsoft\Windows\Temporary Internet Files\Content.IE5\2P2XOBS0\MC9000787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3162300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333500" y="2476499"/>
            <a:ext cx="3314700" cy="1104901"/>
            <a:chOff x="1333500" y="2476499"/>
            <a:chExt cx="3314700" cy="1104901"/>
          </a:xfrm>
        </p:grpSpPr>
        <p:pic>
          <p:nvPicPr>
            <p:cNvPr id="2052" name="Picture 4" descr="C:\Users\CLAIR\AppData\Local\Microsoft\Windows\Temporary Internet Files\Content.IE5\QTW68S6M\MC90002995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476499"/>
              <a:ext cx="1743075" cy="976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ounded Rectangular Callout 4"/>
            <p:cNvSpPr/>
            <p:nvPr/>
          </p:nvSpPr>
          <p:spPr>
            <a:xfrm rot="16200000">
              <a:off x="2438400" y="1371600"/>
              <a:ext cx="1104900" cy="3314700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523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the villagers came running… but there was no wolf.  The boy laughed.</a:t>
            </a:r>
            <a:endParaRPr lang="en-US" dirty="0"/>
          </a:p>
        </p:txBody>
      </p:sp>
      <p:pic>
        <p:nvPicPr>
          <p:cNvPr id="3074" name="Picture 2" descr="C:\Users\CLAIR\AppData\Local\Microsoft\Windows\Temporary Internet Files\Content.IE5\QTW68S6M\MC9000787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25649"/>
            <a:ext cx="3132138" cy="392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LAIR\AppData\Local\Microsoft\Windows\Temporary Internet Files\Content.IE5\QTW68S6M\MC900100992[1].wmf"/>
          <p:cNvPicPr>
            <a:picLocks noChangeAspect="1" noChangeArrowheads="1"/>
          </p:cNvPicPr>
          <p:nvPr/>
        </p:nvPicPr>
        <p:blipFill>
          <a:blip r:embed="rId3" cstate="print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20" y="1647030"/>
            <a:ext cx="5023380" cy="476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CLAIR\AppData\Local\Microsoft\Windows\Temporary Internet Files\Content.IE5\QTW68S6M\MC9000787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694" y="3429000"/>
            <a:ext cx="1147372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CLAIR\AppData\Local\Microsoft\Windows\Temporary Internet Files\Content.IE5\QTW68S6M\MC9000787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91844"/>
            <a:ext cx="1147372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CLAIR\AppData\Local\Microsoft\Windows\Temporary Internet Files\Content.IE5\QTW68S6M\MC9000787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508" y="3276600"/>
            <a:ext cx="1147372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C:\Users\CLAIR\AppData\Local\Microsoft\Windows\Temporary Internet Files\Content.IE5\QTW68S6M\MC9000787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921423"/>
            <a:ext cx="1147372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CLAIR\AppData\Local\Microsoft\Windows\Temporary Internet Files\Content.IE5\QTW68S6M\MC90007871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857" y="4208636"/>
            <a:ext cx="1147372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63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LAIR\AppData\Local\Microsoft\Windows\Temporary Internet Files\Content.IE5\2P2XOBS0\MC900101000[1].wmf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98587"/>
            <a:ext cx="6553200" cy="523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next day, the boy ran into the village again, crying, “Wolf! Wolf!”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Users\CLAIR\AppData\Local\Microsoft\Windows\Temporary Internet Files\Content.IE5\2P2XOBS0\MC9000787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7" y="1970087"/>
            <a:ext cx="3162300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8337" y="2389186"/>
            <a:ext cx="3314700" cy="1104901"/>
            <a:chOff x="1333500" y="2476499"/>
            <a:chExt cx="3314700" cy="1104901"/>
          </a:xfrm>
        </p:grpSpPr>
        <p:pic>
          <p:nvPicPr>
            <p:cNvPr id="6" name="Picture 4" descr="C:\Users\CLAIR\AppData\Local\Microsoft\Windows\Temporary Internet Files\Content.IE5\QTW68S6M\MC90002995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476499"/>
              <a:ext cx="1743075" cy="976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ounded Rectangular Callout 6"/>
            <p:cNvSpPr/>
            <p:nvPr/>
          </p:nvSpPr>
          <p:spPr>
            <a:xfrm rot="16200000">
              <a:off x="2438400" y="1371600"/>
              <a:ext cx="1104900" cy="3314700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14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CLAIR\AppData\Local\Microsoft\Windows\Temporary Internet Files\Content.IE5\3398PS3H\MC9001923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71162"/>
            <a:ext cx="4671588" cy="263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Again, there was no wolf.</a:t>
            </a:r>
            <a:endParaRPr lang="en-US" dirty="0"/>
          </a:p>
        </p:txBody>
      </p:sp>
      <p:pic>
        <p:nvPicPr>
          <p:cNvPr id="5123" name="Picture 3" descr="C:\Users\CLAIR\AppData\Local\Microsoft\Windows\Temporary Internet Files\Content.IE5\3398PS3H\MC9000301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876800" cy="4936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8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Then, one day, there really was a wolf!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CLAIR\AppData\Local\Microsoft\Windows\Temporary Internet Files\Content.IE5\QTW68S6M\MC9003323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6354"/>
            <a:ext cx="6477000" cy="464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CLAIR\AppData\Local\Microsoft\Windows\Temporary Internet Files\Content.IE5\N8WFYI52\MC9001923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133" y="3355622"/>
            <a:ext cx="3114133" cy="304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0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CLAIR\AppData\Local\Microsoft\Windows\Temporary Internet Files\Content.IE5\2P2XOBS0\MC900100990[1].wmf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396497"/>
            <a:ext cx="6324600" cy="523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boy ran into the village, crying, “Wolf! Wolf!”</a:t>
            </a:r>
            <a:endParaRPr lang="en-US" dirty="0"/>
          </a:p>
        </p:txBody>
      </p:sp>
      <p:pic>
        <p:nvPicPr>
          <p:cNvPr id="4" name="Picture 3" descr="C:\Users\CLAIR\AppData\Local\Microsoft\Windows\Temporary Internet Files\Content.IE5\2P2XOBS0\MC9000787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3162300" cy="39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333500" y="2476499"/>
            <a:ext cx="3314700" cy="1104901"/>
            <a:chOff x="1333500" y="2476499"/>
            <a:chExt cx="3314700" cy="1104901"/>
          </a:xfrm>
        </p:grpSpPr>
        <p:pic>
          <p:nvPicPr>
            <p:cNvPr id="6" name="Picture 4" descr="C:\Users\CLAIR\AppData\Local\Microsoft\Windows\Temporary Internet Files\Content.IE5\QTW68S6M\MC90002995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476499"/>
              <a:ext cx="1743075" cy="976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ounded Rectangular Callout 6"/>
            <p:cNvSpPr/>
            <p:nvPr/>
          </p:nvSpPr>
          <p:spPr>
            <a:xfrm rot="16200000">
              <a:off x="2438400" y="1371600"/>
              <a:ext cx="1104900" cy="3314700"/>
            </a:xfrm>
            <a:prstGeom prst="wedgeRoundRect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06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villagers didn’t believe the boy.  No one came to his aide.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C:\Users\CLAIR\AppData\Local\Microsoft\Windows\Temporary Internet Files\Content.IE5\3398PS3H\MC9000787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54" y="2520715"/>
            <a:ext cx="1565746" cy="29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CLAIR\AppData\Local\Microsoft\Windows\Temporary Internet Files\Content.IE5\N8WFYI52\MC9000535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09800"/>
            <a:ext cx="3392487" cy="398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Callout 3"/>
          <p:cNvSpPr/>
          <p:nvPr/>
        </p:nvSpPr>
        <p:spPr>
          <a:xfrm flipH="1">
            <a:off x="2743200" y="2438400"/>
            <a:ext cx="2438400" cy="205740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4" descr="C:\Users\CLAIR\AppData\Local\Microsoft\Windows\Temporary Internet Files\Content.IE5\QTW68S6M\MC9000299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1743075" cy="97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C:\Users\CLAIR\AppData\Local\Microsoft\Windows\Temporary Internet Files\Content.IE5\N8WFYI52\MC9002932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378" y="2472267"/>
            <a:ext cx="1731874" cy="176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6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162</TotalTime>
  <Words>131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Boy Who Cried Wolf</vt:lpstr>
      <vt:lpstr>Once upon a time, </vt:lpstr>
      <vt:lpstr>One day, just for fun, he ran into town, crying, “Wolf! Wolf!” </vt:lpstr>
      <vt:lpstr>All the villagers came running… but there was no wolf.  The boy laughed.</vt:lpstr>
      <vt:lpstr>The next day, the boy ran into the village again, crying, “Wolf! Wolf!”</vt:lpstr>
      <vt:lpstr>Again, there was no wolf.</vt:lpstr>
      <vt:lpstr>Then, one day, there really was a wolf!</vt:lpstr>
      <vt:lpstr>The boy ran into the village, crying, “Wolf! Wolf!”</vt:lpstr>
      <vt:lpstr>The villagers didn’t believe the boy.  No one came to his aide.</vt:lpstr>
      <vt:lpstr>The whole flock was eaten by the wolf.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 Dickson</dc:creator>
  <cp:lastModifiedBy>Clair Dickson</cp:lastModifiedBy>
  <cp:revision>13</cp:revision>
  <dcterms:created xsi:type="dcterms:W3CDTF">2012-01-01T02:13:11Z</dcterms:created>
  <dcterms:modified xsi:type="dcterms:W3CDTF">2012-01-01T20:32:28Z</dcterms:modified>
</cp:coreProperties>
</file>