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019" autoAdjust="0"/>
    <p:restoredTop sz="86447" autoAdjust="0"/>
  </p:normalViewPr>
  <p:slideViewPr>
    <p:cSldViewPr>
      <p:cViewPr varScale="1">
        <p:scale>
          <a:sx n="97" d="100"/>
          <a:sy n="97" d="100"/>
        </p:scale>
        <p:origin x="-114" y="-3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D75ADB-1DEF-4D77-9864-44793EA08604}" type="datetimeFigureOut">
              <a:rPr lang="en-US" smtClean="0"/>
              <a:t>11/12/2011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A8EEEC-3EB6-4B6E-9DF9-6D00A8383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0431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A8EEEC-3EB6-4B6E-9DF9-6D00A83834F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0081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195E1-2735-42AB-8893-B502187DAB42}" type="datetimeFigureOut">
              <a:rPr lang="en-US" smtClean="0"/>
              <a:t>11/12/2011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12820-A669-4432-85EF-DD4D711D6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219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195E1-2735-42AB-8893-B502187DAB42}" type="datetimeFigureOut">
              <a:rPr lang="en-US" smtClean="0"/>
              <a:t>11/12/2011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12820-A669-4432-85EF-DD4D711D6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103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195E1-2735-42AB-8893-B502187DAB42}" type="datetimeFigureOut">
              <a:rPr lang="en-US" smtClean="0"/>
              <a:t>11/12/2011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12820-A669-4432-85EF-DD4D711D6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553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195E1-2735-42AB-8893-B502187DAB42}" type="datetimeFigureOut">
              <a:rPr lang="en-US" smtClean="0"/>
              <a:t>11/12/2011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12820-A669-4432-85EF-DD4D711D6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044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195E1-2735-42AB-8893-B502187DAB42}" type="datetimeFigureOut">
              <a:rPr lang="en-US" smtClean="0"/>
              <a:t>11/12/2011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12820-A669-4432-85EF-DD4D711D6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53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195E1-2735-42AB-8893-B502187DAB42}" type="datetimeFigureOut">
              <a:rPr lang="en-US" smtClean="0"/>
              <a:t>11/12/2011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12820-A669-4432-85EF-DD4D711D6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655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195E1-2735-42AB-8893-B502187DAB42}" type="datetimeFigureOut">
              <a:rPr lang="en-US" smtClean="0"/>
              <a:t>11/12/2011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12820-A669-4432-85EF-DD4D711D6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394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195E1-2735-42AB-8893-B502187DAB42}" type="datetimeFigureOut">
              <a:rPr lang="en-US" smtClean="0"/>
              <a:t>11/12/2011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12820-A669-4432-85EF-DD4D711D6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401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195E1-2735-42AB-8893-B502187DAB42}" type="datetimeFigureOut">
              <a:rPr lang="en-US" smtClean="0"/>
              <a:t>11/12/2011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12820-A669-4432-85EF-DD4D711D6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773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195E1-2735-42AB-8893-B502187DAB42}" type="datetimeFigureOut">
              <a:rPr lang="en-US" smtClean="0"/>
              <a:t>11/12/2011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12820-A669-4432-85EF-DD4D711D6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241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195E1-2735-42AB-8893-B502187DAB42}" type="datetimeFigureOut">
              <a:rPr lang="en-US" smtClean="0"/>
              <a:t>11/12/2011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12820-A669-4432-85EF-DD4D711D6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33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195E1-2735-42AB-8893-B502187DAB42}" type="datetimeFigureOut">
              <a:rPr lang="en-US" smtClean="0"/>
              <a:t>11/12/2011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E12820-A669-4432-85EF-DD4D711D6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92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Stopping By Woods on a Snowy Evening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Robert Frost</a:t>
            </a:r>
          </a:p>
          <a:p>
            <a:r>
              <a:rPr lang="en-US" dirty="0" smtClean="0"/>
              <a:t>1923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5079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Whose woods these are I think I know.</a:t>
            </a:r>
            <a:br>
              <a:rPr lang="en-US" dirty="0"/>
            </a:br>
            <a:r>
              <a:rPr lang="en-US" dirty="0"/>
              <a:t>His house is in the village though;</a:t>
            </a:r>
          </a:p>
        </p:txBody>
      </p:sp>
      <p:pic>
        <p:nvPicPr>
          <p:cNvPr id="16" name="Content Placeholder 15"/>
          <p:cNvPicPr>
            <a:picLocks noGrp="1" noChangeAspect="1"/>
          </p:cNvPicPr>
          <p:nvPr>
            <p:ph sz="half" idx="2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37518" y="3179604"/>
            <a:ext cx="1789257" cy="1706880"/>
          </a:xfrm>
        </p:spPr>
      </p:pic>
    </p:spTree>
    <p:extLst>
      <p:ext uri="{BB962C8B-B14F-4D97-AF65-F5344CB8AC3E}">
        <p14:creationId xmlns:p14="http://schemas.microsoft.com/office/powerpoint/2010/main" val="2242892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He will not see me stopping here</a:t>
            </a:r>
            <a:br>
              <a:rPr lang="en-US" dirty="0"/>
            </a:br>
            <a:r>
              <a:rPr lang="en-US" dirty="0"/>
              <a:t>To watch his woods fill up with snow.</a:t>
            </a:r>
            <a:br>
              <a:rPr lang="en-US" dirty="0"/>
            </a:b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2438400"/>
            <a:ext cx="3860800" cy="2895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29420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My little horse must think it queer</a:t>
            </a:r>
            <a:br>
              <a:rPr lang="en-US" dirty="0"/>
            </a:br>
            <a:r>
              <a:rPr lang="en-US" dirty="0"/>
              <a:t>To stop without a farmhouse near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4446" y="2209800"/>
            <a:ext cx="4442354" cy="333176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75952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Between the woods and frozen lake</a:t>
            </a:r>
            <a:br>
              <a:rPr lang="en-US" dirty="0"/>
            </a:br>
            <a:r>
              <a:rPr lang="en-US" dirty="0"/>
              <a:t>The darkest evening of the year.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348706"/>
            <a:ext cx="4038600" cy="30289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3464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He gives his harness bells a shake</a:t>
            </a:r>
            <a:br>
              <a:rPr lang="en-US" dirty="0"/>
            </a:br>
            <a:r>
              <a:rPr lang="en-US" dirty="0"/>
              <a:t>To ask if there is some mistake.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1634860"/>
            <a:ext cx="3581400" cy="4775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63784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The only other sound's the sweep</a:t>
            </a:r>
            <a:br>
              <a:rPr lang="en-US" dirty="0"/>
            </a:br>
            <a:r>
              <a:rPr lang="en-US" dirty="0"/>
              <a:t>Of easy wind and downy flake.</a:t>
            </a:r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0" y="2514600"/>
            <a:ext cx="4876800" cy="3657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6516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The woods are lovely, dark and deep.</a:t>
            </a:r>
            <a:br>
              <a:rPr lang="en-US" dirty="0"/>
            </a:br>
            <a:r>
              <a:rPr lang="en-US" dirty="0"/>
              <a:t>But I have promises to keep,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/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2286000" y="3428999"/>
            <a:ext cx="5410200" cy="27775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51417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And miles to go before I sleep,</a:t>
            </a:r>
            <a:br>
              <a:rPr lang="en-US" dirty="0"/>
            </a:br>
            <a:r>
              <a:rPr lang="en-US" dirty="0"/>
              <a:t>And miles to go before I sleep. 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421"/>
          <a:stretch/>
        </p:blipFill>
        <p:spPr>
          <a:xfrm>
            <a:off x="4724400" y="1752601"/>
            <a:ext cx="3242582" cy="3886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7458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</TotalTime>
  <Words>70</Words>
  <Application>Microsoft Office PowerPoint</Application>
  <PresentationFormat>On-screen Show (4:3)</PresentationFormat>
  <Paragraphs>12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Stopping By Woods on a Snowy Evening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Stopping By Woods on a Snowy Evening</dc:title>
  <dc:creator>Clair Dickson</dc:creator>
  <cp:lastModifiedBy>Clair Dickson</cp:lastModifiedBy>
  <cp:revision>8</cp:revision>
  <dcterms:created xsi:type="dcterms:W3CDTF">2011-11-12T04:26:17Z</dcterms:created>
  <dcterms:modified xsi:type="dcterms:W3CDTF">2011-11-13T02:45:17Z</dcterms:modified>
</cp:coreProperties>
</file>