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19" autoAdjust="0"/>
    <p:restoredTop sz="86447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75ADB-1DEF-4D77-9864-44793EA08604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EEEC-3EB6-4B6E-9DF9-6D00A838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EEEC-3EB6-4B6E-9DF9-6D00A83834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0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0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5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4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95E1-2735-42AB-8893-B502187DAB42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2820-A669-4432-85EF-DD4D711D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Stopping By Woods on a Snowy Evening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Frost</a:t>
            </a:r>
          </a:p>
          <a:p>
            <a:r>
              <a:rPr lang="en-US" dirty="0" smtClean="0"/>
              <a:t>1923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7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Whose woods these are I think I know.</a:t>
            </a:r>
            <a:br>
              <a:rPr lang="en-US" dirty="0"/>
            </a:br>
            <a:r>
              <a:rPr lang="en-US" dirty="0"/>
              <a:t>His house is in the village though;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7518" y="3179604"/>
            <a:ext cx="1789257" cy="1706880"/>
          </a:xfrm>
        </p:spPr>
      </p:pic>
    </p:spTree>
    <p:extLst>
      <p:ext uri="{BB962C8B-B14F-4D97-AF65-F5344CB8AC3E}">
        <p14:creationId xmlns:p14="http://schemas.microsoft.com/office/powerpoint/2010/main" val="22428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He will not see me stopping here</a:t>
            </a:r>
            <a:br>
              <a:rPr lang="en-US" dirty="0"/>
            </a:br>
            <a:r>
              <a:rPr lang="en-US" dirty="0"/>
              <a:t>To watch his woods fill up with snow.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438400"/>
            <a:ext cx="3860800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4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My little horse must think it queer</a:t>
            </a:r>
            <a:br>
              <a:rPr lang="en-US" dirty="0"/>
            </a:br>
            <a:r>
              <a:rPr lang="en-US" dirty="0"/>
              <a:t>To stop without a farmhouse near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46" y="2209800"/>
            <a:ext cx="4442354" cy="3331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9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Between the woods and frozen lake</a:t>
            </a:r>
            <a:br>
              <a:rPr lang="en-US" dirty="0"/>
            </a:br>
            <a:r>
              <a:rPr lang="en-US" dirty="0"/>
              <a:t>The darkest evening of the year.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He gives his harness bells a shake</a:t>
            </a:r>
            <a:br>
              <a:rPr lang="en-US" dirty="0"/>
            </a:br>
            <a:r>
              <a:rPr lang="en-US" dirty="0"/>
              <a:t>To ask if there is some mistake.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34860"/>
            <a:ext cx="3581400" cy="477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7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only other sound's the sweep</a:t>
            </a:r>
            <a:br>
              <a:rPr lang="en-US" dirty="0"/>
            </a:br>
            <a:r>
              <a:rPr lang="en-US" dirty="0"/>
              <a:t>Of easy wind and downy flake.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14600"/>
            <a:ext cx="48768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woods are lovely, dark and deep.</a:t>
            </a:r>
            <a:br>
              <a:rPr lang="en-US" dirty="0"/>
            </a:br>
            <a:r>
              <a:rPr lang="en-US" dirty="0"/>
              <a:t>But I have promises to keep,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86000" y="3428999"/>
            <a:ext cx="5410200" cy="2777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4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And miles to go before I sleep,</a:t>
            </a:r>
            <a:br>
              <a:rPr lang="en-US" dirty="0"/>
            </a:br>
            <a:r>
              <a:rPr lang="en-US" dirty="0"/>
              <a:t>And miles to go before I sleep.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21"/>
          <a:stretch/>
        </p:blipFill>
        <p:spPr>
          <a:xfrm>
            <a:off x="4724400" y="1752601"/>
            <a:ext cx="3242582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5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70</Words>
  <Application>Microsoft Office PowerPoint</Application>
  <PresentationFormat>On-screen Show (4:3)</PresentationFormat>
  <Paragraphs>12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Stopping By Woods on a Snowy Evening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Stopping By Woods on a Snowy Evening</dc:title>
  <dc:creator>Clair Dickson</dc:creator>
  <cp:lastModifiedBy>Clair Dickson</cp:lastModifiedBy>
  <cp:revision>8</cp:revision>
  <dcterms:created xsi:type="dcterms:W3CDTF">2011-11-12T04:26:17Z</dcterms:created>
  <dcterms:modified xsi:type="dcterms:W3CDTF">2011-11-13T02:45:17Z</dcterms:modified>
</cp:coreProperties>
</file>