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Product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Mouse in mouse trap</a:t>
            </a:r>
          </a:p>
          <a:p>
            <a:pPr lvl="1"/>
            <a:r>
              <a:rPr lang="en-US" dirty="0" smtClean="0"/>
              <a:t>Long sleeve</a:t>
            </a:r>
          </a:p>
          <a:p>
            <a:pPr lvl="1"/>
            <a:r>
              <a:rPr lang="en-US" dirty="0" smtClean="0"/>
              <a:t>Short sleeve</a:t>
            </a:r>
          </a:p>
          <a:p>
            <a:pPr lvl="1"/>
            <a:r>
              <a:rPr lang="en-US" dirty="0" smtClean="0"/>
              <a:t>Tank top</a:t>
            </a:r>
          </a:p>
          <a:p>
            <a:pPr lvl="1"/>
            <a:r>
              <a:rPr lang="en-US" dirty="0" smtClean="0"/>
              <a:t>Child’s shirt</a:t>
            </a:r>
          </a:p>
          <a:p>
            <a:pPr lvl="1"/>
            <a:r>
              <a:rPr lang="en-US" dirty="0" smtClean="0"/>
              <a:t>Baby Shirt</a:t>
            </a:r>
            <a:endParaRPr lang="en-US" dirty="0"/>
          </a:p>
          <a:p>
            <a:r>
              <a:rPr lang="en-US" dirty="0" smtClean="0"/>
              <a:t>Version 2.0</a:t>
            </a:r>
          </a:p>
          <a:p>
            <a:pPr lvl="1"/>
            <a:r>
              <a:rPr lang="en-US" dirty="0" smtClean="0"/>
              <a:t>Child’s shirt</a:t>
            </a:r>
          </a:p>
          <a:p>
            <a:pPr lvl="1"/>
            <a:r>
              <a:rPr lang="en-US" dirty="0" smtClean="0"/>
              <a:t>Baby shirt</a:t>
            </a:r>
          </a:p>
        </p:txBody>
      </p:sp>
      <p:pic>
        <p:nvPicPr>
          <p:cNvPr id="3075" name="Picture 3" descr="C:\Users\CLAIR\AppData\Local\Microsoft\Windows\Temporary Internet Files\Content.IE5\2P2XOBS0\MP900316399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25274"/>
            <a:ext cx="36576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1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Mouse in mouse trap</a:t>
            </a:r>
          </a:p>
          <a:p>
            <a:r>
              <a:rPr lang="en-US" dirty="0" smtClean="0"/>
              <a:t>Version 2.0</a:t>
            </a:r>
          </a:p>
          <a:p>
            <a:r>
              <a:rPr lang="en-US" dirty="0" smtClean="0"/>
              <a:t>Power Button</a:t>
            </a:r>
          </a:p>
          <a:p>
            <a:pPr lvl="1"/>
            <a:r>
              <a:rPr lang="en-US" dirty="0" smtClean="0"/>
              <a:t>Color change</a:t>
            </a:r>
          </a:p>
          <a:p>
            <a:r>
              <a:rPr lang="en-US" dirty="0" smtClean="0"/>
              <a:t>To err is human, to really screw up you need a computer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LAIR\AppData\Local\Microsoft\Windows\Temporary Internet Files\Content.IE5\3398PS3H\MC9004415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err is human, to really screw up you need a computer</a:t>
            </a:r>
          </a:p>
          <a:p>
            <a:r>
              <a:rPr lang="en-US" dirty="0" smtClean="0"/>
              <a:t>Power 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85194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71916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13</TotalTime>
  <Words>65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New Product Line</vt:lpstr>
      <vt:lpstr>Shirts</vt:lpstr>
      <vt:lpstr>Mugs</vt:lpstr>
      <vt:lpstr>Mouse Pads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Line</dc:title>
  <dc:creator>Clair Dickson</dc:creator>
  <cp:lastModifiedBy>Clair Dickson</cp:lastModifiedBy>
  <cp:revision>3</cp:revision>
  <dcterms:created xsi:type="dcterms:W3CDTF">2012-01-02T02:32:40Z</dcterms:created>
  <dcterms:modified xsi:type="dcterms:W3CDTF">2012-01-02T02:46:35Z</dcterms:modified>
</cp:coreProperties>
</file>