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6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8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8649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21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33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2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63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1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9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3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5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8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7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5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4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1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F4145-DA5B-438F-BA3C-279F9D3CDD28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3BB650-95ED-40DA-BE00-F28902AD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4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Charlotte’s Website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farm to you table</a:t>
            </a:r>
          </a:p>
          <a:p>
            <a:r>
              <a:rPr lang="en-US" dirty="0" smtClean="0"/>
              <a:t>That’s Fresh!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6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 Ideas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218690"/>
              </p:ext>
            </p:extLst>
          </p:nvPr>
        </p:nvGraphicFramePr>
        <p:xfrm>
          <a:off x="0" y="2286000"/>
          <a:ext cx="8229600" cy="4572000"/>
        </p:xfrm>
        <a:graphic>
          <a:graphicData uri="http://schemas.openxmlformats.org/drawingml/2006/table">
            <a:tbl>
              <a:tblPr firstRow="1" lastCol="1" bandRow="1">
                <a:tableStyleId>{B301B821-A1FF-4177-AEE7-76D212191A09}</a:tableStyleId>
              </a:tblPr>
              <a:tblGrid>
                <a:gridCol w="2286000"/>
                <a:gridCol w="2971800"/>
                <a:gridCol w="2971800"/>
              </a:tblGrid>
              <a:tr h="91440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Charlotte’s Kitchen</a:t>
                      </a:r>
                      <a:endParaRPr lang="en-US" dirty="0"/>
                    </a:p>
                  </a:txBody>
                  <a:tcPr marL="77525" marR="775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Dessert</a:t>
                      </a:r>
                      <a:r>
                        <a:rPr lang="en-US" baseline="0" dirty="0" smtClean="0"/>
                        <a:t> Ideas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219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 Cider Crisp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Apples in stock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7525" marR="77525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Kiwi Lime Pie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Kiwis in stock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06680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77525" marR="77525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9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Banana </a:t>
                      </a:r>
                      <a:r>
                        <a:rPr lang="en-US" dirty="0" err="1" smtClean="0"/>
                        <a:t>Fana</a:t>
                      </a:r>
                      <a:r>
                        <a:rPr lang="en-US" dirty="0" smtClean="0"/>
                        <a:t> Mo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Bananas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36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Add Up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500852"/>
              </p:ext>
            </p:extLst>
          </p:nvPr>
        </p:nvGraphicFramePr>
        <p:xfrm>
          <a:off x="4422775" y="2784475"/>
          <a:ext cx="52482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2847955" imgH="1342917" progId="Excel.Sheet.12">
                  <p:embed/>
                </p:oleObj>
              </mc:Choice>
              <mc:Fallback>
                <p:oleObj name="Worksheet" r:id="rId3" imgW="2847955" imgH="134291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2775" y="2784475"/>
                        <a:ext cx="5248275" cy="247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063656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268</TotalTime>
  <Words>39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 3</vt:lpstr>
      <vt:lpstr>Wisp</vt:lpstr>
      <vt:lpstr>Microsoft Excel Worksheet</vt:lpstr>
      <vt:lpstr>Charlotte’s Website</vt:lpstr>
      <vt:lpstr>New Product Ideas</vt:lpstr>
      <vt:lpstr>Ideas Add Up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Charlotte’s Website</dc:title>
  <dc:creator>Elizabeth Nofs</dc:creator>
  <cp:lastModifiedBy>Elizabeth Nofs</cp:lastModifiedBy>
  <cp:revision>13</cp:revision>
  <dcterms:created xsi:type="dcterms:W3CDTF">2013-10-29T19:26:14Z</dcterms:created>
  <dcterms:modified xsi:type="dcterms:W3CDTF">2013-10-30T11:34:26Z</dcterms:modified>
</cp:coreProperties>
</file>